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m4a" ContentType="audio/mp4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9" r:id="rId2"/>
    <p:sldId id="258" r:id="rId3"/>
    <p:sldId id="30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05" r:id="rId13"/>
    <p:sldId id="304" r:id="rId14"/>
    <p:sldId id="269" r:id="rId15"/>
    <p:sldId id="270" r:id="rId16"/>
    <p:sldId id="272" r:id="rId17"/>
    <p:sldId id="274" r:id="rId18"/>
    <p:sldId id="271" r:id="rId19"/>
    <p:sldId id="273" r:id="rId20"/>
    <p:sldId id="275" r:id="rId21"/>
    <p:sldId id="276" r:id="rId22"/>
    <p:sldId id="277" r:id="rId23"/>
    <p:sldId id="286" r:id="rId24"/>
    <p:sldId id="278" r:id="rId25"/>
    <p:sldId id="287" r:id="rId26"/>
    <p:sldId id="296" r:id="rId27"/>
    <p:sldId id="297" r:id="rId28"/>
    <p:sldId id="302" r:id="rId29"/>
    <p:sldId id="279" r:id="rId30"/>
    <p:sldId id="288" r:id="rId31"/>
    <p:sldId id="289" r:id="rId32"/>
    <p:sldId id="290" r:id="rId33"/>
    <p:sldId id="291" r:id="rId34"/>
    <p:sldId id="281" r:id="rId35"/>
    <p:sldId id="294" r:id="rId36"/>
    <p:sldId id="295" r:id="rId37"/>
    <p:sldId id="292" r:id="rId38"/>
    <p:sldId id="293" r:id="rId39"/>
    <p:sldId id="284" r:id="rId40"/>
    <p:sldId id="306" r:id="rId41"/>
    <p:sldId id="298" r:id="rId42"/>
    <p:sldId id="299" r:id="rId43"/>
    <p:sldId id="300" r:id="rId44"/>
    <p:sldId id="303" r:id="rId45"/>
    <p:sldId id="308" r:id="rId46"/>
    <p:sldId id="301" r:id="rId47"/>
    <p:sldId id="30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默认节" id="{C94B987A-61D0-42B0-B524-3B15FE8C795A}">
          <p14:sldIdLst>
            <p14:sldId id="259"/>
            <p14:sldId id="258"/>
            <p14:sldId id="307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305"/>
            <p14:sldId id="304"/>
            <p14:sldId id="269"/>
            <p14:sldId id="270"/>
            <p14:sldId id="272"/>
            <p14:sldId id="274"/>
            <p14:sldId id="271"/>
            <p14:sldId id="273"/>
            <p14:sldId id="275"/>
            <p14:sldId id="276"/>
            <p14:sldId id="277"/>
            <p14:sldId id="286"/>
            <p14:sldId id="278"/>
            <p14:sldId id="287"/>
            <p14:sldId id="296"/>
            <p14:sldId id="297"/>
            <p14:sldId id="302"/>
            <p14:sldId id="279"/>
            <p14:sldId id="288"/>
            <p14:sldId id="289"/>
            <p14:sldId id="290"/>
            <p14:sldId id="291"/>
            <p14:sldId id="281"/>
            <p14:sldId id="294"/>
            <p14:sldId id="295"/>
            <p14:sldId id="292"/>
            <p14:sldId id="293"/>
            <p14:sldId id="284"/>
            <p14:sldId id="306"/>
            <p14:sldId id="298"/>
            <p14:sldId id="299"/>
            <p14:sldId id="300"/>
            <p14:sldId id="303"/>
            <p14:sldId id="308"/>
            <p14:sldId id="301"/>
          </p14:sldIdLst>
        </p14:section>
        <p14:section name="鸣谢大神" id="{E484C5C0-B0F7-4C0A-AA43-7A11A94C875C}">
          <p14:sldIdLst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001" userDrawn="1">
          <p15:clr>
            <a:srgbClr val="A4A3A4"/>
          </p15:clr>
        </p15:guide>
        <p15:guide id="4" orient="horz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9BDE"/>
    <a:srgbClr val="F7FEFF"/>
    <a:srgbClr val="E3D84C"/>
    <a:srgbClr val="2C3E27"/>
    <a:srgbClr val="B9B490"/>
    <a:srgbClr val="FEDC09"/>
    <a:srgbClr val="050F3B"/>
    <a:srgbClr val="062872"/>
    <a:srgbClr val="0C3376"/>
    <a:srgbClr val="F7E90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2574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-954" y="-78"/>
      </p:cViewPr>
      <p:guideLst>
        <p:guide orient="horz" pos="2137"/>
        <p:guide orient="horz" pos="2001"/>
        <p:guide orient="horz" pos="23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53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aseline="0" dirty="0" smtClean="0">
                <a:solidFill>
                  <a:schemeClr val="bg1">
                    <a:lumMod val="75000"/>
                  </a:schemeClr>
                </a:solidFill>
              </a:rPr>
              <a:t>发达国家减煤曲线</a:t>
            </a:r>
            <a:endParaRPr lang="zh-CN" altLang="en-US" baseline="0" dirty="0">
              <a:solidFill>
                <a:schemeClr val="bg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38024729520865547"/>
          <c:y val="5.4761904761904769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6.8011415497328684E-2"/>
          <c:y val="0.24373134608173982"/>
          <c:w val="0.9088469488188976"/>
          <c:h val="0.68218503937007891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德国</c:v>
                </c:pt>
              </c:strCache>
            </c:strRef>
          </c:tx>
          <c:spPr>
            <a:ln w="28575" cap="rnd">
              <a:solidFill>
                <a:srgbClr val="E1A737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510-49A0-8825-01A36432D8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英国</c:v>
                </c:pt>
              </c:strCache>
            </c:strRef>
          </c:tx>
          <c:spPr>
            <a:ln w="28575" cap="rnd">
              <a:solidFill>
                <a:srgbClr val="7BB44F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510-49A0-8825-01A36432D8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欧盟</c:v>
                </c:pt>
              </c:strCache>
            </c:strRef>
          </c:tx>
          <c:spPr>
            <a:ln w="28575" cap="rnd">
              <a:solidFill>
                <a:srgbClr val="0469BF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510-49A0-8825-01A36432D80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经合组织</c:v>
                </c:pt>
              </c:strCache>
            </c:strRef>
          </c:tx>
          <c:spPr>
            <a:ln w="28575" cap="rnd">
              <a:solidFill>
                <a:srgbClr val="8879D7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Sheet1!$E$2:$E$10</c:f>
              <c:numCache>
                <c:formatCode>General</c:formatCode>
                <c:ptCount val="9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510-49A0-8825-01A36432D80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日本</c:v>
                </c:pt>
              </c:strCache>
            </c:strRef>
          </c:tx>
          <c:spPr>
            <a:ln w="28575" cap="rnd">
              <a:solidFill>
                <a:srgbClr val="FCFCFC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510-49A0-8825-01A36432D80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美国</c:v>
                </c:pt>
              </c:strCache>
            </c:strRef>
          </c:tx>
          <c:spPr>
            <a:ln w="28575" cap="rnd">
              <a:solidFill>
                <a:srgbClr val="F7E90E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Sheet1!$G$2:$G$10</c:f>
              <c:numCache>
                <c:formatCode>General</c:formatCode>
                <c:ptCount val="9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9510-49A0-8825-01A36432D80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加拿大</c:v>
                </c:pt>
              </c:strCache>
            </c:strRef>
          </c:tx>
          <c:spPr>
            <a:ln w="28575" cap="rnd">
              <a:solidFill>
                <a:srgbClr val="ED670C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Sheet1!$H$2:$H$10</c:f>
              <c:numCache>
                <c:formatCode>General</c:formatCode>
                <c:ptCount val="9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9510-49A0-8825-01A36432D808}"/>
            </c:ext>
          </c:extLst>
        </c:ser>
        <c:dLbls/>
        <c:marker val="1"/>
        <c:axId val="144955264"/>
        <c:axId val="145027840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70%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1970</c:v>
                      </c:pt>
                      <c:pt idx="1">
                        <c:v>1975</c:v>
                      </c:pt>
                      <c:pt idx="2">
                        <c:v>1980</c:v>
                      </c:pt>
                      <c:pt idx="3">
                        <c:v>1985</c:v>
                      </c:pt>
                      <c:pt idx="4">
                        <c:v>1990</c:v>
                      </c:pt>
                      <c:pt idx="5">
                        <c:v>1995</c:v>
                      </c:pt>
                      <c:pt idx="6">
                        <c:v>2000</c:v>
                      </c:pt>
                      <c:pt idx="7">
                        <c:v>2005</c:v>
                      </c:pt>
                      <c:pt idx="8">
                        <c:v>2010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Sheet1!$I$2:$I$10</c15:sqref>
                        </c15:formulaRef>
                      </c:ext>
                    </c:extLst>
                    <c:numCache>
                      <c:formatCode>General</c:formatCode>
                      <c:ptCount val="9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9510-49A0-8825-01A36432D808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80%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1970</c:v>
                      </c:pt>
                      <c:pt idx="1">
                        <c:v>1975</c:v>
                      </c:pt>
                      <c:pt idx="2">
                        <c:v>1980</c:v>
                      </c:pt>
                      <c:pt idx="3">
                        <c:v>1985</c:v>
                      </c:pt>
                      <c:pt idx="4">
                        <c:v>1990</c:v>
                      </c:pt>
                      <c:pt idx="5">
                        <c:v>1995</c:v>
                      </c:pt>
                      <c:pt idx="6">
                        <c:v>2000</c:v>
                      </c:pt>
                      <c:pt idx="7">
                        <c:v>2005</c:v>
                      </c:pt>
                      <c:pt idx="8">
                        <c:v>2010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Sheet1!$J$2:$J$10</c15:sqref>
                        </c15:formulaRef>
                      </c:ext>
                    </c:extLst>
                    <c:numCache>
                      <c:formatCode>General</c:formatCode>
                      <c:ptCount val="9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9510-49A0-8825-01A36432D808}"/>
                  </c:ext>
                </c:extLst>
              </c15:ser>
            </c15:filteredLineSeries>
          </c:ext>
        </c:extLst>
      </c:lineChart>
      <c:catAx>
        <c:axId val="14495526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027840"/>
        <c:crosses val="autoZero"/>
        <c:auto val="1"/>
        <c:lblAlgn val="ctr"/>
        <c:lblOffset val="100"/>
      </c:catAx>
      <c:valAx>
        <c:axId val="145027840"/>
        <c:scaling>
          <c:orientation val="minMax"/>
          <c:max val="0.70000000000000018"/>
        </c:scaling>
        <c:axPos val="l"/>
        <c:numFmt formatCode="0%" sourceLinked="0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49552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7.2916671737516606E-2"/>
          <c:y val="0.16075253093363326"/>
          <c:w val="0.8543863257432851"/>
          <c:h val="4.8723659542557182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aseline="0" dirty="0" smtClean="0">
                <a:solidFill>
                  <a:schemeClr val="bg1">
                    <a:lumMod val="75000"/>
                  </a:schemeClr>
                </a:solidFill>
              </a:rPr>
              <a:t>发达国家减煤曲线</a:t>
            </a:r>
            <a:endParaRPr lang="zh-CN" altLang="en-US" baseline="0" dirty="0">
              <a:solidFill>
                <a:schemeClr val="bg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38024729520865547"/>
          <c:y val="5.4761904761904769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6.8011415497328684E-2"/>
          <c:y val="0.24373134608173982"/>
          <c:w val="0.9088469488188976"/>
          <c:h val="0.68218503937007891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德国</c:v>
                </c:pt>
              </c:strCache>
            </c:strRef>
          </c:tx>
          <c:spPr>
            <a:ln w="28575" cap="rnd">
              <a:solidFill>
                <a:srgbClr val="E1A737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510-49A0-8825-01A36432D8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英国</c:v>
                </c:pt>
              </c:strCache>
            </c:strRef>
          </c:tx>
          <c:spPr>
            <a:ln w="28575" cap="rnd">
              <a:solidFill>
                <a:srgbClr val="7BB44F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510-49A0-8825-01A36432D8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欧盟</c:v>
                </c:pt>
              </c:strCache>
            </c:strRef>
          </c:tx>
          <c:spPr>
            <a:ln w="28575" cap="rnd">
              <a:solidFill>
                <a:srgbClr val="0469BF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510-49A0-8825-01A36432D80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经合组织</c:v>
                </c:pt>
              </c:strCache>
            </c:strRef>
          </c:tx>
          <c:spPr>
            <a:ln w="28575" cap="rnd">
              <a:solidFill>
                <a:srgbClr val="8879D7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Sheet1!$E$2:$E$10</c:f>
              <c:numCache>
                <c:formatCode>General</c:formatCode>
                <c:ptCount val="9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510-49A0-8825-01A36432D80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日本</c:v>
                </c:pt>
              </c:strCache>
            </c:strRef>
          </c:tx>
          <c:spPr>
            <a:ln w="28575" cap="rnd">
              <a:solidFill>
                <a:srgbClr val="FCFCFC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510-49A0-8825-01A36432D80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美国</c:v>
                </c:pt>
              </c:strCache>
            </c:strRef>
          </c:tx>
          <c:spPr>
            <a:ln w="28575" cap="rnd">
              <a:solidFill>
                <a:srgbClr val="0C337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Sheet1!$G$2:$G$10</c:f>
              <c:numCache>
                <c:formatCode>General</c:formatCode>
                <c:ptCount val="9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9510-49A0-8825-01A36432D80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加拿大</c:v>
                </c:pt>
              </c:strCache>
            </c:strRef>
          </c:tx>
          <c:spPr>
            <a:ln w="28575" cap="rnd">
              <a:solidFill>
                <a:srgbClr val="ED670C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Sheet1!$H$2:$H$10</c:f>
              <c:numCache>
                <c:formatCode>General</c:formatCode>
                <c:ptCount val="9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9510-49A0-8825-01A36432D808}"/>
            </c:ext>
          </c:extLst>
        </c:ser>
        <c:dLbls/>
        <c:marker val="1"/>
        <c:axId val="189811328"/>
        <c:axId val="189841792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70%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1970</c:v>
                      </c:pt>
                      <c:pt idx="1">
                        <c:v>1975</c:v>
                      </c:pt>
                      <c:pt idx="2">
                        <c:v>1980</c:v>
                      </c:pt>
                      <c:pt idx="3">
                        <c:v>1985</c:v>
                      </c:pt>
                      <c:pt idx="4">
                        <c:v>1990</c:v>
                      </c:pt>
                      <c:pt idx="5">
                        <c:v>1995</c:v>
                      </c:pt>
                      <c:pt idx="6">
                        <c:v>2000</c:v>
                      </c:pt>
                      <c:pt idx="7">
                        <c:v>2005</c:v>
                      </c:pt>
                      <c:pt idx="8">
                        <c:v>2010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Sheet1!$I$2:$I$10</c15:sqref>
                        </c15:formulaRef>
                      </c:ext>
                    </c:extLst>
                    <c:numCache>
                      <c:formatCode>General</c:formatCode>
                      <c:ptCount val="9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9510-49A0-8825-01A36432D808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80%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1970</c:v>
                      </c:pt>
                      <c:pt idx="1">
                        <c:v>1975</c:v>
                      </c:pt>
                      <c:pt idx="2">
                        <c:v>1980</c:v>
                      </c:pt>
                      <c:pt idx="3">
                        <c:v>1985</c:v>
                      </c:pt>
                      <c:pt idx="4">
                        <c:v>1990</c:v>
                      </c:pt>
                      <c:pt idx="5">
                        <c:v>1995</c:v>
                      </c:pt>
                      <c:pt idx="6">
                        <c:v>2000</c:v>
                      </c:pt>
                      <c:pt idx="7">
                        <c:v>2005</c:v>
                      </c:pt>
                      <c:pt idx="8">
                        <c:v>2010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Sheet1!$J$2:$J$10</c15:sqref>
                        </c15:formulaRef>
                      </c:ext>
                    </c:extLst>
                    <c:numCache>
                      <c:formatCode>General</c:formatCode>
                      <c:ptCount val="9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9510-49A0-8825-01A36432D808}"/>
                  </c:ext>
                </c:extLst>
              </c15:ser>
            </c15:filteredLineSeries>
          </c:ext>
        </c:extLst>
      </c:lineChart>
      <c:catAx>
        <c:axId val="18981132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841792"/>
        <c:crosses val="autoZero"/>
        <c:auto val="1"/>
        <c:lblAlgn val="ctr"/>
        <c:lblOffset val="100"/>
      </c:catAx>
      <c:valAx>
        <c:axId val="189841792"/>
        <c:scaling>
          <c:orientation val="minMax"/>
          <c:max val="0.70000000000000018"/>
        </c:scaling>
        <c:axPos val="l"/>
        <c:numFmt formatCode="0%" sourceLinked="0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81132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7.2916671737516606E-2"/>
          <c:y val="0.16075253093363326"/>
          <c:w val="0.8543863257432851"/>
          <c:h val="4.8723659542557182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D59475-E867-4715-AA76-41111E88045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FF87AAF-7780-432D-92C4-09E8DDA94101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12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010EFC80-96D1-4C5C-A172-5315B67CA549}" type="parTrans" cxnId="{E835CCFC-89EE-44D8-ACAB-7FE828C58101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C97C7DC-F1E1-426F-BB62-F5667B4F8DFF}" type="sibTrans" cxnId="{E835CCFC-89EE-44D8-ACAB-7FE828C58101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5FA4790-923A-4200-8115-201F965A1565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7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98520B5-BFDF-49A9-9EF2-8E732F33D346}" type="parTrans" cxnId="{C85D1E9A-F7D5-4359-81B0-65D09893022C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611B6F84-17EA-434B-BFF7-A5A237E2DD7C}" type="sibTrans" cxnId="{C85D1E9A-F7D5-4359-81B0-65D09893022C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0BF730A5-3DC1-4994-AA35-443F5DB5A9FA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8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CF13296A-AE58-4DCB-B1E0-15361689F28E}" type="parTrans" cxnId="{053912AD-F552-4E38-AE16-3FCDDC47E517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4474932-B2A8-4906-9EA4-8F88DF38F8CC}" type="sibTrans" cxnId="{053912AD-F552-4E38-AE16-3FCDDC47E517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83EEE8F-6E72-4EF5-B6D0-8274DBD7C498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9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45DD086-5A9D-4AC5-89FB-7FD1D63BC24F}" type="parTrans" cxnId="{5BAC28B7-E793-4A69-93C5-E2DC412E4D88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4FD7FE5-F1E4-4AC0-84B0-14E84A7808D6}" type="sibTrans" cxnId="{5BAC28B7-E793-4A69-93C5-E2DC412E4D88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98A7B72D-D971-49FC-882B-235B0C4434E8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10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150ACD88-90E4-4E12-9CF7-D8A8FA2A53C8}" type="parTrans" cxnId="{AC1CD7AD-8C80-402C-9CEB-B7698954708A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5F5A1BEC-D85A-4284-AA83-4EECE91C6C31}" type="sibTrans" cxnId="{AC1CD7AD-8C80-402C-9CEB-B7698954708A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934AA175-B4BF-4F9D-BCF7-99D186CCF92F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3BED796-4D42-4575-9980-711CA6DEC660}" type="parTrans" cxnId="{C7E5B8AB-9B35-4BFD-A361-A6CA169D2997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7474DB5-8DB3-475E-91D5-3EC2DED27FB0}" type="sibTrans" cxnId="{C7E5B8AB-9B35-4BFD-A361-A6CA169D2997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75520A7-C8DE-4C6C-9512-A06BD01820E5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2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FD48D94F-4818-4924-ACAE-B56947F5F810}" type="parTrans" cxnId="{9E55C346-46F4-4DCD-BFDF-34306150B541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6B859B7-88C0-4816-B829-47C052282DE3}" type="sibTrans" cxnId="{9E55C346-46F4-4DCD-BFDF-34306150B541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B91A7E40-F574-42FB-A1D5-8D7AEFC06C6A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3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22D438A4-E825-4431-BE69-2EFCEA1F5459}" type="parTrans" cxnId="{C0C44B05-3DEA-4D3D-BD28-477D46D7FFAE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D85F3F3-D2BA-47F4-B27B-CB53E77FA1C5}" type="sibTrans" cxnId="{C0C44B05-3DEA-4D3D-BD28-477D46D7FFAE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29FD70F7-087C-46BC-A9BF-7707E066E1E2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4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CC584CB4-8E10-4F7A-8AA8-156C61E7960E}" type="parTrans" cxnId="{15515853-9908-4446-85AB-439BFFD35E80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F3547E03-0E45-4498-B72E-B4DDE1B1D06A}" type="sibTrans" cxnId="{15515853-9908-4446-85AB-439BFFD35E80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E8FCF4C-7C4C-4C2E-9295-38CCBFF3DA84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5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5006DB59-CE82-42FA-8699-2B7B48265FD9}" type="parTrans" cxnId="{EBE1BB27-426E-41CF-BD45-9E997C93CFCE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FEAAE95-EA13-47A9-B2BA-5D1CFC3C14F4}" type="sibTrans" cxnId="{EBE1BB27-426E-41CF-BD45-9E997C93CFCE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CE791F3-B181-4F72-863E-3E5567E931AE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6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B666B38F-6945-4D4D-A578-8B9D86D59F9F}" type="parTrans" cxnId="{4B6A7765-12D2-40C1-B407-9A1B244C0E9B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48F0D5A-F161-449D-ABBE-91801F29A2C0}" type="sibTrans" cxnId="{4B6A7765-12D2-40C1-B407-9A1B244C0E9B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9A5CC9E-4D1B-44A6-B8E6-660394AB468B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11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5FD2332E-1861-4D28-92EB-B233B085A5FD}" type="parTrans" cxnId="{D24DB3B1-00BF-42F6-8BCB-9E10B5027BFC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8C8C699-C974-46C5-8A81-21217B06514B}" type="sibTrans" cxnId="{D24DB3B1-00BF-42F6-8BCB-9E10B5027BFC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746CBDAD-B046-4AA1-BB01-6D4D502B3837}" type="pres">
      <dgm:prSet presAssocID="{B7D59475-E867-4715-AA76-41111E88045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66CC08F-3E77-47EE-AD8B-9FEE92E1619B}" type="pres">
      <dgm:prSet presAssocID="{1FF87AAF-7780-432D-92C4-09E8DDA94101}" presName="node" presStyleLbl="node1" presStyleIdx="0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8572B-20F3-4E8E-BF0E-D0113D00E3FD}" type="pres">
      <dgm:prSet presAssocID="{EC97C7DC-F1E1-426F-BB62-F5667B4F8DFF}" presName="sibTrans" presStyleLbl="sibTrans2D1" presStyleIdx="0" presStyleCnt="12" custScaleX="181915" custScaleY="181915"/>
      <dgm:spPr/>
      <dgm:t>
        <a:bodyPr/>
        <a:lstStyle/>
        <a:p>
          <a:endParaRPr lang="zh-CN" altLang="en-US"/>
        </a:p>
      </dgm:t>
    </dgm:pt>
    <dgm:pt modelId="{05E8851B-E270-4B92-AF3F-09D47728584C}" type="pres">
      <dgm:prSet presAssocID="{EC97C7DC-F1E1-426F-BB62-F5667B4F8DFF}" presName="connectorText" presStyleLbl="sibTrans2D1" presStyleIdx="0" presStyleCnt="12"/>
      <dgm:spPr/>
      <dgm:t>
        <a:bodyPr/>
        <a:lstStyle/>
        <a:p>
          <a:endParaRPr lang="zh-CN" altLang="en-US"/>
        </a:p>
      </dgm:t>
    </dgm:pt>
    <dgm:pt modelId="{938B17AA-D6E7-4333-8CFB-2C88E545EE87}" type="pres">
      <dgm:prSet presAssocID="{934AA175-B4BF-4F9D-BCF7-99D186CCF92F}" presName="node" presStyleLbl="node1" presStyleIdx="1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C7FBDA-C644-437B-9901-1391BB718DB7}" type="pres">
      <dgm:prSet presAssocID="{A7474DB5-8DB3-475E-91D5-3EC2DED27FB0}" presName="sibTrans" presStyleLbl="sibTrans2D1" presStyleIdx="1" presStyleCnt="12" custScaleX="181915" custScaleY="181915"/>
      <dgm:spPr/>
      <dgm:t>
        <a:bodyPr/>
        <a:lstStyle/>
        <a:p>
          <a:endParaRPr lang="zh-CN" altLang="en-US"/>
        </a:p>
      </dgm:t>
    </dgm:pt>
    <dgm:pt modelId="{4953BC87-8090-470B-9A3E-8F604D147B86}" type="pres">
      <dgm:prSet presAssocID="{A7474DB5-8DB3-475E-91D5-3EC2DED27FB0}" presName="connectorText" presStyleLbl="sibTrans2D1" presStyleIdx="1" presStyleCnt="12"/>
      <dgm:spPr/>
      <dgm:t>
        <a:bodyPr/>
        <a:lstStyle/>
        <a:p>
          <a:endParaRPr lang="zh-CN" altLang="en-US"/>
        </a:p>
      </dgm:t>
    </dgm:pt>
    <dgm:pt modelId="{AF9DD388-454B-4298-930F-91603B757D7B}" type="pres">
      <dgm:prSet presAssocID="{475520A7-C8DE-4C6C-9512-A06BD01820E5}" presName="node" presStyleLbl="node1" presStyleIdx="2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52A875-8A1A-4D61-B3B9-E7360F521585}" type="pres">
      <dgm:prSet presAssocID="{16B859B7-88C0-4816-B829-47C052282DE3}" presName="sibTrans" presStyleLbl="sibTrans2D1" presStyleIdx="2" presStyleCnt="12" custScaleX="181915" custScaleY="181915"/>
      <dgm:spPr/>
      <dgm:t>
        <a:bodyPr/>
        <a:lstStyle/>
        <a:p>
          <a:endParaRPr lang="zh-CN" altLang="en-US"/>
        </a:p>
      </dgm:t>
    </dgm:pt>
    <dgm:pt modelId="{0A6BC082-B594-48D5-924B-3E503C02C94B}" type="pres">
      <dgm:prSet presAssocID="{16B859B7-88C0-4816-B829-47C052282DE3}" presName="connectorText" presStyleLbl="sibTrans2D1" presStyleIdx="2" presStyleCnt="12"/>
      <dgm:spPr/>
      <dgm:t>
        <a:bodyPr/>
        <a:lstStyle/>
        <a:p>
          <a:endParaRPr lang="zh-CN" altLang="en-US"/>
        </a:p>
      </dgm:t>
    </dgm:pt>
    <dgm:pt modelId="{AE547C94-5B2B-4A49-8C01-99089200BC1F}" type="pres">
      <dgm:prSet presAssocID="{B91A7E40-F574-42FB-A1D5-8D7AEFC06C6A}" presName="node" presStyleLbl="node1" presStyleIdx="3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A1A042-57AC-4DD5-A40C-27C38AE17D3C}" type="pres">
      <dgm:prSet presAssocID="{9D85F3F3-D2BA-47F4-B27B-CB53E77FA1C5}" presName="sibTrans" presStyleLbl="sibTrans2D1" presStyleIdx="3" presStyleCnt="12" custScaleX="181915" custScaleY="181915"/>
      <dgm:spPr/>
      <dgm:t>
        <a:bodyPr/>
        <a:lstStyle/>
        <a:p>
          <a:endParaRPr lang="zh-CN" altLang="en-US"/>
        </a:p>
      </dgm:t>
    </dgm:pt>
    <dgm:pt modelId="{9E1617A4-1E91-430E-AB0A-636CC20BF1AA}" type="pres">
      <dgm:prSet presAssocID="{9D85F3F3-D2BA-47F4-B27B-CB53E77FA1C5}" presName="connectorText" presStyleLbl="sibTrans2D1" presStyleIdx="3" presStyleCnt="12"/>
      <dgm:spPr/>
      <dgm:t>
        <a:bodyPr/>
        <a:lstStyle/>
        <a:p>
          <a:endParaRPr lang="zh-CN" altLang="en-US"/>
        </a:p>
      </dgm:t>
    </dgm:pt>
    <dgm:pt modelId="{38F11EFA-78B0-4BDD-B88B-3E3B46C39384}" type="pres">
      <dgm:prSet presAssocID="{29FD70F7-087C-46BC-A9BF-7707E066E1E2}" presName="node" presStyleLbl="node1" presStyleIdx="4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5D08F3-D2F1-46F8-938C-68B50DCED414}" type="pres">
      <dgm:prSet presAssocID="{F3547E03-0E45-4498-B72E-B4DDE1B1D06A}" presName="sibTrans" presStyleLbl="sibTrans2D1" presStyleIdx="4" presStyleCnt="12" custScaleX="181915" custScaleY="181915"/>
      <dgm:spPr/>
      <dgm:t>
        <a:bodyPr/>
        <a:lstStyle/>
        <a:p>
          <a:endParaRPr lang="zh-CN" altLang="en-US"/>
        </a:p>
      </dgm:t>
    </dgm:pt>
    <dgm:pt modelId="{1082E23A-60F6-4F16-9465-03A11D2EABFC}" type="pres">
      <dgm:prSet presAssocID="{F3547E03-0E45-4498-B72E-B4DDE1B1D06A}" presName="connectorText" presStyleLbl="sibTrans2D1" presStyleIdx="4" presStyleCnt="12"/>
      <dgm:spPr/>
      <dgm:t>
        <a:bodyPr/>
        <a:lstStyle/>
        <a:p>
          <a:endParaRPr lang="zh-CN" altLang="en-US"/>
        </a:p>
      </dgm:t>
    </dgm:pt>
    <dgm:pt modelId="{6A946ED0-DA0D-499D-8BFE-19EAA264A68E}" type="pres">
      <dgm:prSet presAssocID="{EE8FCF4C-7C4C-4C2E-9295-38CCBFF3DA84}" presName="node" presStyleLbl="node1" presStyleIdx="5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217BAE-70BF-4307-89ED-44BBFE96551E}" type="pres">
      <dgm:prSet presAssocID="{9FEAAE95-EA13-47A9-B2BA-5D1CFC3C14F4}" presName="sibTrans" presStyleLbl="sibTrans2D1" presStyleIdx="5" presStyleCnt="12" custScaleX="181915" custScaleY="181915"/>
      <dgm:spPr/>
      <dgm:t>
        <a:bodyPr/>
        <a:lstStyle/>
        <a:p>
          <a:endParaRPr lang="zh-CN" altLang="en-US"/>
        </a:p>
      </dgm:t>
    </dgm:pt>
    <dgm:pt modelId="{CB534F82-14F3-4A4A-8F9E-12DC2F48563C}" type="pres">
      <dgm:prSet presAssocID="{9FEAAE95-EA13-47A9-B2BA-5D1CFC3C14F4}" presName="connectorText" presStyleLbl="sibTrans2D1" presStyleIdx="5" presStyleCnt="12"/>
      <dgm:spPr/>
      <dgm:t>
        <a:bodyPr/>
        <a:lstStyle/>
        <a:p>
          <a:endParaRPr lang="zh-CN" altLang="en-US"/>
        </a:p>
      </dgm:t>
    </dgm:pt>
    <dgm:pt modelId="{2EDD2A74-87C8-44E5-BEED-853D9F221227}" type="pres">
      <dgm:prSet presAssocID="{DCE791F3-B181-4F72-863E-3E5567E931AE}" presName="node" presStyleLbl="node1" presStyleIdx="6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6F2B79-3319-41BA-84BF-5684C0A6E9B9}" type="pres">
      <dgm:prSet presAssocID="{E48F0D5A-F161-449D-ABBE-91801F29A2C0}" presName="sibTrans" presStyleLbl="sibTrans2D1" presStyleIdx="6" presStyleCnt="12" custScaleX="181915" custScaleY="181915"/>
      <dgm:spPr/>
      <dgm:t>
        <a:bodyPr/>
        <a:lstStyle/>
        <a:p>
          <a:endParaRPr lang="zh-CN" altLang="en-US"/>
        </a:p>
      </dgm:t>
    </dgm:pt>
    <dgm:pt modelId="{180400D4-F971-4E55-90CE-74194ACFA2CA}" type="pres">
      <dgm:prSet presAssocID="{E48F0D5A-F161-449D-ABBE-91801F29A2C0}" presName="connectorText" presStyleLbl="sibTrans2D1" presStyleIdx="6" presStyleCnt="12"/>
      <dgm:spPr/>
      <dgm:t>
        <a:bodyPr/>
        <a:lstStyle/>
        <a:p>
          <a:endParaRPr lang="zh-CN" altLang="en-US"/>
        </a:p>
      </dgm:t>
    </dgm:pt>
    <dgm:pt modelId="{4D9D9702-29B6-47B2-ACAF-EE948371680C}" type="pres">
      <dgm:prSet presAssocID="{E5FA4790-923A-4200-8115-201F965A1565}" presName="node" presStyleLbl="node1" presStyleIdx="7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5ED67C-6A7C-4D9D-AB3D-202CC35AD939}" type="pres">
      <dgm:prSet presAssocID="{611B6F84-17EA-434B-BFF7-A5A237E2DD7C}" presName="sibTrans" presStyleLbl="sibTrans2D1" presStyleIdx="7" presStyleCnt="12" custScaleX="181915" custScaleY="181915"/>
      <dgm:spPr/>
      <dgm:t>
        <a:bodyPr/>
        <a:lstStyle/>
        <a:p>
          <a:endParaRPr lang="zh-CN" altLang="en-US"/>
        </a:p>
      </dgm:t>
    </dgm:pt>
    <dgm:pt modelId="{A1694334-5FBF-4B86-B7B5-FDC50BBA2282}" type="pres">
      <dgm:prSet presAssocID="{611B6F84-17EA-434B-BFF7-A5A237E2DD7C}" presName="connectorText" presStyleLbl="sibTrans2D1" presStyleIdx="7" presStyleCnt="12"/>
      <dgm:spPr/>
      <dgm:t>
        <a:bodyPr/>
        <a:lstStyle/>
        <a:p>
          <a:endParaRPr lang="zh-CN" altLang="en-US"/>
        </a:p>
      </dgm:t>
    </dgm:pt>
    <dgm:pt modelId="{51B1F40C-DE58-4BC2-8F34-FC6B0F805B36}" type="pres">
      <dgm:prSet presAssocID="{0BF730A5-3DC1-4994-AA35-443F5DB5A9FA}" presName="node" presStyleLbl="node1" presStyleIdx="8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EF3A0A-4B34-4D53-92B1-55A03225F412}" type="pres">
      <dgm:prSet presAssocID="{24474932-B2A8-4906-9EA4-8F88DF38F8CC}" presName="sibTrans" presStyleLbl="sibTrans2D1" presStyleIdx="8" presStyleCnt="12" custScaleX="181915" custScaleY="181915"/>
      <dgm:spPr/>
      <dgm:t>
        <a:bodyPr/>
        <a:lstStyle/>
        <a:p>
          <a:endParaRPr lang="zh-CN" altLang="en-US"/>
        </a:p>
      </dgm:t>
    </dgm:pt>
    <dgm:pt modelId="{825EF4BE-2017-4982-BF55-B234BBBE9D47}" type="pres">
      <dgm:prSet presAssocID="{24474932-B2A8-4906-9EA4-8F88DF38F8CC}" presName="connectorText" presStyleLbl="sibTrans2D1" presStyleIdx="8" presStyleCnt="12"/>
      <dgm:spPr/>
      <dgm:t>
        <a:bodyPr/>
        <a:lstStyle/>
        <a:p>
          <a:endParaRPr lang="zh-CN" altLang="en-US"/>
        </a:p>
      </dgm:t>
    </dgm:pt>
    <dgm:pt modelId="{6B014983-081E-493C-A160-B9695FD3CBAB}" type="pres">
      <dgm:prSet presAssocID="{483EEE8F-6E72-4EF5-B6D0-8274DBD7C498}" presName="node" presStyleLbl="node1" presStyleIdx="9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7D0DA5-729F-4E8B-B563-AEBD4E847F54}" type="pres">
      <dgm:prSet presAssocID="{84FD7FE5-F1E4-4AC0-84B0-14E84A7808D6}" presName="sibTrans" presStyleLbl="sibTrans2D1" presStyleIdx="9" presStyleCnt="12" custScaleX="181915" custScaleY="181915"/>
      <dgm:spPr/>
      <dgm:t>
        <a:bodyPr/>
        <a:lstStyle/>
        <a:p>
          <a:endParaRPr lang="zh-CN" altLang="en-US"/>
        </a:p>
      </dgm:t>
    </dgm:pt>
    <dgm:pt modelId="{F3C1F661-7D9F-4063-A7B2-3C8FC919E487}" type="pres">
      <dgm:prSet presAssocID="{84FD7FE5-F1E4-4AC0-84B0-14E84A7808D6}" presName="connectorText" presStyleLbl="sibTrans2D1" presStyleIdx="9" presStyleCnt="12"/>
      <dgm:spPr/>
      <dgm:t>
        <a:bodyPr/>
        <a:lstStyle/>
        <a:p>
          <a:endParaRPr lang="zh-CN" altLang="en-US"/>
        </a:p>
      </dgm:t>
    </dgm:pt>
    <dgm:pt modelId="{718DB517-D10F-4B11-B430-40D90C572D11}" type="pres">
      <dgm:prSet presAssocID="{98A7B72D-D971-49FC-882B-235B0C4434E8}" presName="node" presStyleLbl="node1" presStyleIdx="10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A19EFF-C32F-4BE5-BE82-E1B49253F3CD}" type="pres">
      <dgm:prSet presAssocID="{5F5A1BEC-D85A-4284-AA83-4EECE91C6C31}" presName="sibTrans" presStyleLbl="sibTrans2D1" presStyleIdx="10" presStyleCnt="12" custScaleX="181915" custScaleY="181915"/>
      <dgm:spPr/>
      <dgm:t>
        <a:bodyPr/>
        <a:lstStyle/>
        <a:p>
          <a:endParaRPr lang="zh-CN" altLang="en-US"/>
        </a:p>
      </dgm:t>
    </dgm:pt>
    <dgm:pt modelId="{C53B7796-881E-4776-AF36-FD950F3F50F6}" type="pres">
      <dgm:prSet presAssocID="{5F5A1BEC-D85A-4284-AA83-4EECE91C6C31}" presName="connectorText" presStyleLbl="sibTrans2D1" presStyleIdx="10" presStyleCnt="12"/>
      <dgm:spPr/>
      <dgm:t>
        <a:bodyPr/>
        <a:lstStyle/>
        <a:p>
          <a:endParaRPr lang="zh-CN" altLang="en-US"/>
        </a:p>
      </dgm:t>
    </dgm:pt>
    <dgm:pt modelId="{9B8F8379-8199-4CFB-8F5B-70A9EB5CC014}" type="pres">
      <dgm:prSet presAssocID="{D9A5CC9E-4D1B-44A6-B8E6-660394AB468B}" presName="node" presStyleLbl="node1" presStyleIdx="11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C4A42-CD1E-4804-A4FA-41076265BE9D}" type="pres">
      <dgm:prSet presAssocID="{98C8C699-C974-46C5-8A81-21217B06514B}" presName="sibTrans" presStyleLbl="sibTrans2D1" presStyleIdx="11" presStyleCnt="12" custScaleX="181915" custScaleY="181915"/>
      <dgm:spPr/>
      <dgm:t>
        <a:bodyPr/>
        <a:lstStyle/>
        <a:p>
          <a:endParaRPr lang="zh-CN" altLang="en-US"/>
        </a:p>
      </dgm:t>
    </dgm:pt>
    <dgm:pt modelId="{F85A891A-970B-43BC-ABB7-743DD626D94F}" type="pres">
      <dgm:prSet presAssocID="{98C8C699-C974-46C5-8A81-21217B06514B}" presName="connectorText" presStyleLbl="sibTrans2D1" presStyleIdx="11" presStyleCnt="12"/>
      <dgm:spPr/>
      <dgm:t>
        <a:bodyPr/>
        <a:lstStyle/>
        <a:p>
          <a:endParaRPr lang="zh-CN" altLang="en-US"/>
        </a:p>
      </dgm:t>
    </dgm:pt>
  </dgm:ptLst>
  <dgm:cxnLst>
    <dgm:cxn modelId="{0D978269-785C-4E14-A74B-0AD828247E53}" type="presOf" srcId="{611B6F84-17EA-434B-BFF7-A5A237E2DD7C}" destId="{965ED67C-6A7C-4D9D-AB3D-202CC35AD939}" srcOrd="0" destOrd="0" presId="urn:microsoft.com/office/officeart/2005/8/layout/cycle2"/>
    <dgm:cxn modelId="{EBE1BB27-426E-41CF-BD45-9E997C93CFCE}" srcId="{B7D59475-E867-4715-AA76-41111E88045C}" destId="{EE8FCF4C-7C4C-4C2E-9295-38CCBFF3DA84}" srcOrd="5" destOrd="0" parTransId="{5006DB59-CE82-42FA-8699-2B7B48265FD9}" sibTransId="{9FEAAE95-EA13-47A9-B2BA-5D1CFC3C14F4}"/>
    <dgm:cxn modelId="{1B83096F-A7BD-4180-84D0-772F5E45732C}" type="presOf" srcId="{E48F0D5A-F161-449D-ABBE-91801F29A2C0}" destId="{180400D4-F971-4E55-90CE-74194ACFA2CA}" srcOrd="1" destOrd="0" presId="urn:microsoft.com/office/officeart/2005/8/layout/cycle2"/>
    <dgm:cxn modelId="{32CEEF77-DD23-4BD8-AEF7-5B5074B20000}" type="presOf" srcId="{483EEE8F-6E72-4EF5-B6D0-8274DBD7C498}" destId="{6B014983-081E-493C-A160-B9695FD3CBAB}" srcOrd="0" destOrd="0" presId="urn:microsoft.com/office/officeart/2005/8/layout/cycle2"/>
    <dgm:cxn modelId="{AD25B188-5B17-4005-ADBC-12E0A5645333}" type="presOf" srcId="{611B6F84-17EA-434B-BFF7-A5A237E2DD7C}" destId="{A1694334-5FBF-4B86-B7B5-FDC50BBA2282}" srcOrd="1" destOrd="0" presId="urn:microsoft.com/office/officeart/2005/8/layout/cycle2"/>
    <dgm:cxn modelId="{2017694C-7BFC-4BAE-ADB3-2C48466E1DAB}" type="presOf" srcId="{98C8C699-C974-46C5-8A81-21217B06514B}" destId="{55EC4A42-CD1E-4804-A4FA-41076265BE9D}" srcOrd="0" destOrd="0" presId="urn:microsoft.com/office/officeart/2005/8/layout/cycle2"/>
    <dgm:cxn modelId="{027AE988-3942-41A1-BB0F-EF5555BE537A}" type="presOf" srcId="{F3547E03-0E45-4498-B72E-B4DDE1B1D06A}" destId="{1082E23A-60F6-4F16-9465-03A11D2EABFC}" srcOrd="1" destOrd="0" presId="urn:microsoft.com/office/officeart/2005/8/layout/cycle2"/>
    <dgm:cxn modelId="{AC1CD7AD-8C80-402C-9CEB-B7698954708A}" srcId="{B7D59475-E867-4715-AA76-41111E88045C}" destId="{98A7B72D-D971-49FC-882B-235B0C4434E8}" srcOrd="10" destOrd="0" parTransId="{150ACD88-90E4-4E12-9CF7-D8A8FA2A53C8}" sibTransId="{5F5A1BEC-D85A-4284-AA83-4EECE91C6C31}"/>
    <dgm:cxn modelId="{053912AD-F552-4E38-AE16-3FCDDC47E517}" srcId="{B7D59475-E867-4715-AA76-41111E88045C}" destId="{0BF730A5-3DC1-4994-AA35-443F5DB5A9FA}" srcOrd="8" destOrd="0" parTransId="{CF13296A-AE58-4DCB-B1E0-15361689F28E}" sibTransId="{24474932-B2A8-4906-9EA4-8F88DF38F8CC}"/>
    <dgm:cxn modelId="{CE6DA697-0AB5-4D27-BC95-5921BA084916}" type="presOf" srcId="{A7474DB5-8DB3-475E-91D5-3EC2DED27FB0}" destId="{99C7FBDA-C644-437B-9901-1391BB718DB7}" srcOrd="0" destOrd="0" presId="urn:microsoft.com/office/officeart/2005/8/layout/cycle2"/>
    <dgm:cxn modelId="{C5A9F14E-6454-4BC5-8B3F-DE842DCD50E1}" type="presOf" srcId="{EC97C7DC-F1E1-426F-BB62-F5667B4F8DFF}" destId="{D2A8572B-20F3-4E8E-BF0E-D0113D00E3FD}" srcOrd="0" destOrd="0" presId="urn:microsoft.com/office/officeart/2005/8/layout/cycle2"/>
    <dgm:cxn modelId="{B557FD34-3BFA-4440-8F52-FD83996A2E41}" type="presOf" srcId="{9D85F3F3-D2BA-47F4-B27B-CB53E77FA1C5}" destId="{43A1A042-57AC-4DD5-A40C-27C38AE17D3C}" srcOrd="0" destOrd="0" presId="urn:microsoft.com/office/officeart/2005/8/layout/cycle2"/>
    <dgm:cxn modelId="{6D8E7CA5-35E3-4A95-B8DB-458C6F462CF3}" type="presOf" srcId="{98C8C699-C974-46C5-8A81-21217B06514B}" destId="{F85A891A-970B-43BC-ABB7-743DD626D94F}" srcOrd="1" destOrd="0" presId="urn:microsoft.com/office/officeart/2005/8/layout/cycle2"/>
    <dgm:cxn modelId="{C7C8618A-C379-49E4-A2C0-01F67501C1D7}" type="presOf" srcId="{9FEAAE95-EA13-47A9-B2BA-5D1CFC3C14F4}" destId="{D9217BAE-70BF-4307-89ED-44BBFE96551E}" srcOrd="0" destOrd="0" presId="urn:microsoft.com/office/officeart/2005/8/layout/cycle2"/>
    <dgm:cxn modelId="{BD243F15-B0BD-48D1-8FA1-57EB6BBBB51B}" type="presOf" srcId="{84FD7FE5-F1E4-4AC0-84B0-14E84A7808D6}" destId="{F3C1F661-7D9F-4063-A7B2-3C8FC919E487}" srcOrd="1" destOrd="0" presId="urn:microsoft.com/office/officeart/2005/8/layout/cycle2"/>
    <dgm:cxn modelId="{9E55C346-46F4-4DCD-BFDF-34306150B541}" srcId="{B7D59475-E867-4715-AA76-41111E88045C}" destId="{475520A7-C8DE-4C6C-9512-A06BD01820E5}" srcOrd="2" destOrd="0" parTransId="{FD48D94F-4818-4924-ACAE-B56947F5F810}" sibTransId="{16B859B7-88C0-4816-B829-47C052282DE3}"/>
    <dgm:cxn modelId="{C85D1E9A-F7D5-4359-81B0-65D09893022C}" srcId="{B7D59475-E867-4715-AA76-41111E88045C}" destId="{E5FA4790-923A-4200-8115-201F965A1565}" srcOrd="7" destOrd="0" parTransId="{498520B5-BFDF-49A9-9EF2-8E732F33D346}" sibTransId="{611B6F84-17EA-434B-BFF7-A5A237E2DD7C}"/>
    <dgm:cxn modelId="{CF9C38EB-B719-452F-AFBE-EBC152A2B854}" type="presOf" srcId="{E48F0D5A-F161-449D-ABBE-91801F29A2C0}" destId="{BE6F2B79-3319-41BA-84BF-5684C0A6E9B9}" srcOrd="0" destOrd="0" presId="urn:microsoft.com/office/officeart/2005/8/layout/cycle2"/>
    <dgm:cxn modelId="{60C63978-9838-4385-98E7-269F00F25775}" type="presOf" srcId="{B7D59475-E867-4715-AA76-41111E88045C}" destId="{746CBDAD-B046-4AA1-BB01-6D4D502B3837}" srcOrd="0" destOrd="0" presId="urn:microsoft.com/office/officeart/2005/8/layout/cycle2"/>
    <dgm:cxn modelId="{EA9A6332-372C-4BC3-9F3E-5C464321FECB}" type="presOf" srcId="{F3547E03-0E45-4498-B72E-B4DDE1B1D06A}" destId="{775D08F3-D2F1-46F8-938C-68B50DCED414}" srcOrd="0" destOrd="0" presId="urn:microsoft.com/office/officeart/2005/8/layout/cycle2"/>
    <dgm:cxn modelId="{CEC4DE13-F592-437C-9E59-61A1DA5D09CF}" type="presOf" srcId="{EC97C7DC-F1E1-426F-BB62-F5667B4F8DFF}" destId="{05E8851B-E270-4B92-AF3F-09D47728584C}" srcOrd="1" destOrd="0" presId="urn:microsoft.com/office/officeart/2005/8/layout/cycle2"/>
    <dgm:cxn modelId="{182E1D03-ED9D-4206-B937-DCC1546BC357}" type="presOf" srcId="{0BF730A5-3DC1-4994-AA35-443F5DB5A9FA}" destId="{51B1F40C-DE58-4BC2-8F34-FC6B0F805B36}" srcOrd="0" destOrd="0" presId="urn:microsoft.com/office/officeart/2005/8/layout/cycle2"/>
    <dgm:cxn modelId="{8E6E19F9-9365-4F71-8EE3-2C6A91F28AA9}" type="presOf" srcId="{A7474DB5-8DB3-475E-91D5-3EC2DED27FB0}" destId="{4953BC87-8090-470B-9A3E-8F604D147B86}" srcOrd="1" destOrd="0" presId="urn:microsoft.com/office/officeart/2005/8/layout/cycle2"/>
    <dgm:cxn modelId="{814ED5E8-A041-40BF-99A7-355919CF7E34}" type="presOf" srcId="{934AA175-B4BF-4F9D-BCF7-99D186CCF92F}" destId="{938B17AA-D6E7-4333-8CFB-2C88E545EE87}" srcOrd="0" destOrd="0" presId="urn:microsoft.com/office/officeart/2005/8/layout/cycle2"/>
    <dgm:cxn modelId="{C0C44B05-3DEA-4D3D-BD28-477D46D7FFAE}" srcId="{B7D59475-E867-4715-AA76-41111E88045C}" destId="{B91A7E40-F574-42FB-A1D5-8D7AEFC06C6A}" srcOrd="3" destOrd="0" parTransId="{22D438A4-E825-4431-BE69-2EFCEA1F5459}" sibTransId="{9D85F3F3-D2BA-47F4-B27B-CB53E77FA1C5}"/>
    <dgm:cxn modelId="{BF125965-72F7-4FEA-851E-A3E290C26F4E}" type="presOf" srcId="{29FD70F7-087C-46BC-A9BF-7707E066E1E2}" destId="{38F11EFA-78B0-4BDD-B88B-3E3B46C39384}" srcOrd="0" destOrd="0" presId="urn:microsoft.com/office/officeart/2005/8/layout/cycle2"/>
    <dgm:cxn modelId="{749EF598-7A80-4293-8414-11D8EA4089C1}" type="presOf" srcId="{24474932-B2A8-4906-9EA4-8F88DF38F8CC}" destId="{41EF3A0A-4B34-4D53-92B1-55A03225F412}" srcOrd="0" destOrd="0" presId="urn:microsoft.com/office/officeart/2005/8/layout/cycle2"/>
    <dgm:cxn modelId="{C7E5B8AB-9B35-4BFD-A361-A6CA169D2997}" srcId="{B7D59475-E867-4715-AA76-41111E88045C}" destId="{934AA175-B4BF-4F9D-BCF7-99D186CCF92F}" srcOrd="1" destOrd="0" parTransId="{D3BED796-4D42-4575-9980-711CA6DEC660}" sibTransId="{A7474DB5-8DB3-475E-91D5-3EC2DED27FB0}"/>
    <dgm:cxn modelId="{EB10E707-7810-40BA-AF2B-440CC49510F6}" type="presOf" srcId="{98A7B72D-D971-49FC-882B-235B0C4434E8}" destId="{718DB517-D10F-4B11-B430-40D90C572D11}" srcOrd="0" destOrd="0" presId="urn:microsoft.com/office/officeart/2005/8/layout/cycle2"/>
    <dgm:cxn modelId="{2BECE9F5-32F7-47AD-BE03-C32E0B63884D}" type="presOf" srcId="{9D85F3F3-D2BA-47F4-B27B-CB53E77FA1C5}" destId="{9E1617A4-1E91-430E-AB0A-636CC20BF1AA}" srcOrd="1" destOrd="0" presId="urn:microsoft.com/office/officeart/2005/8/layout/cycle2"/>
    <dgm:cxn modelId="{CFCF0C46-CF44-4337-9276-33D9009D0F8A}" type="presOf" srcId="{EE8FCF4C-7C4C-4C2E-9295-38CCBFF3DA84}" destId="{6A946ED0-DA0D-499D-8BFE-19EAA264A68E}" srcOrd="0" destOrd="0" presId="urn:microsoft.com/office/officeart/2005/8/layout/cycle2"/>
    <dgm:cxn modelId="{67A58B5B-0CB3-47E8-91E6-65C083A6D096}" type="presOf" srcId="{16B859B7-88C0-4816-B829-47C052282DE3}" destId="{4352A875-8A1A-4D61-B3B9-E7360F521585}" srcOrd="0" destOrd="0" presId="urn:microsoft.com/office/officeart/2005/8/layout/cycle2"/>
    <dgm:cxn modelId="{E46E2D58-10F9-4273-8B19-4EC2188C0354}" type="presOf" srcId="{B91A7E40-F574-42FB-A1D5-8D7AEFC06C6A}" destId="{AE547C94-5B2B-4A49-8C01-99089200BC1F}" srcOrd="0" destOrd="0" presId="urn:microsoft.com/office/officeart/2005/8/layout/cycle2"/>
    <dgm:cxn modelId="{D24DB3B1-00BF-42F6-8BCB-9E10B5027BFC}" srcId="{B7D59475-E867-4715-AA76-41111E88045C}" destId="{D9A5CC9E-4D1B-44A6-B8E6-660394AB468B}" srcOrd="11" destOrd="0" parTransId="{5FD2332E-1861-4D28-92EB-B233B085A5FD}" sibTransId="{98C8C699-C974-46C5-8A81-21217B06514B}"/>
    <dgm:cxn modelId="{D487DF7A-D1D2-40D0-A653-F2C15F46D44D}" type="presOf" srcId="{24474932-B2A8-4906-9EA4-8F88DF38F8CC}" destId="{825EF4BE-2017-4982-BF55-B234BBBE9D47}" srcOrd="1" destOrd="0" presId="urn:microsoft.com/office/officeart/2005/8/layout/cycle2"/>
    <dgm:cxn modelId="{94BA443B-54FF-46D2-9332-B76137B42194}" type="presOf" srcId="{16B859B7-88C0-4816-B829-47C052282DE3}" destId="{0A6BC082-B594-48D5-924B-3E503C02C94B}" srcOrd="1" destOrd="0" presId="urn:microsoft.com/office/officeart/2005/8/layout/cycle2"/>
    <dgm:cxn modelId="{E88E9711-E58C-4BEF-B8F6-9211B950E9CF}" type="presOf" srcId="{E5FA4790-923A-4200-8115-201F965A1565}" destId="{4D9D9702-29B6-47B2-ACAF-EE948371680C}" srcOrd="0" destOrd="0" presId="urn:microsoft.com/office/officeart/2005/8/layout/cycle2"/>
    <dgm:cxn modelId="{41DE52DE-6110-4C4A-8A24-C7061465BEAE}" type="presOf" srcId="{D9A5CC9E-4D1B-44A6-B8E6-660394AB468B}" destId="{9B8F8379-8199-4CFB-8F5B-70A9EB5CC014}" srcOrd="0" destOrd="0" presId="urn:microsoft.com/office/officeart/2005/8/layout/cycle2"/>
    <dgm:cxn modelId="{5BAC28B7-E793-4A69-93C5-E2DC412E4D88}" srcId="{B7D59475-E867-4715-AA76-41111E88045C}" destId="{483EEE8F-6E72-4EF5-B6D0-8274DBD7C498}" srcOrd="9" destOrd="0" parTransId="{E45DD086-5A9D-4AC5-89FB-7FD1D63BC24F}" sibTransId="{84FD7FE5-F1E4-4AC0-84B0-14E84A7808D6}"/>
    <dgm:cxn modelId="{7FEB0AB5-7D03-4B0D-AE12-A071D4A71C91}" type="presOf" srcId="{5F5A1BEC-D85A-4284-AA83-4EECE91C6C31}" destId="{19A19EFF-C32F-4BE5-BE82-E1B49253F3CD}" srcOrd="0" destOrd="0" presId="urn:microsoft.com/office/officeart/2005/8/layout/cycle2"/>
    <dgm:cxn modelId="{8E2E5D50-D627-4C84-9A28-095328BE24D5}" type="presOf" srcId="{5F5A1BEC-D85A-4284-AA83-4EECE91C6C31}" destId="{C53B7796-881E-4776-AF36-FD950F3F50F6}" srcOrd="1" destOrd="0" presId="urn:microsoft.com/office/officeart/2005/8/layout/cycle2"/>
    <dgm:cxn modelId="{15515853-9908-4446-85AB-439BFFD35E80}" srcId="{B7D59475-E867-4715-AA76-41111E88045C}" destId="{29FD70F7-087C-46BC-A9BF-7707E066E1E2}" srcOrd="4" destOrd="0" parTransId="{CC584CB4-8E10-4F7A-8AA8-156C61E7960E}" sibTransId="{F3547E03-0E45-4498-B72E-B4DDE1B1D06A}"/>
    <dgm:cxn modelId="{25E4C0CD-7921-4332-9CB0-3E3C99358D0E}" type="presOf" srcId="{9FEAAE95-EA13-47A9-B2BA-5D1CFC3C14F4}" destId="{CB534F82-14F3-4A4A-8F9E-12DC2F48563C}" srcOrd="1" destOrd="0" presId="urn:microsoft.com/office/officeart/2005/8/layout/cycle2"/>
    <dgm:cxn modelId="{DDB1B692-A1A4-450B-A956-5C65F4D3BBA3}" type="presOf" srcId="{84FD7FE5-F1E4-4AC0-84B0-14E84A7808D6}" destId="{007D0DA5-729F-4E8B-B563-AEBD4E847F54}" srcOrd="0" destOrd="0" presId="urn:microsoft.com/office/officeart/2005/8/layout/cycle2"/>
    <dgm:cxn modelId="{FBEA2E57-F775-474F-8CD4-BFFB34B9945C}" type="presOf" srcId="{475520A7-C8DE-4C6C-9512-A06BD01820E5}" destId="{AF9DD388-454B-4298-930F-91603B757D7B}" srcOrd="0" destOrd="0" presId="urn:microsoft.com/office/officeart/2005/8/layout/cycle2"/>
    <dgm:cxn modelId="{7055EA64-49AD-439E-95A0-F6F7F4A08673}" type="presOf" srcId="{1FF87AAF-7780-432D-92C4-09E8DDA94101}" destId="{F66CC08F-3E77-47EE-AD8B-9FEE92E1619B}" srcOrd="0" destOrd="0" presId="urn:microsoft.com/office/officeart/2005/8/layout/cycle2"/>
    <dgm:cxn modelId="{E835CCFC-89EE-44D8-ACAB-7FE828C58101}" srcId="{B7D59475-E867-4715-AA76-41111E88045C}" destId="{1FF87AAF-7780-432D-92C4-09E8DDA94101}" srcOrd="0" destOrd="0" parTransId="{010EFC80-96D1-4C5C-A172-5315B67CA549}" sibTransId="{EC97C7DC-F1E1-426F-BB62-F5667B4F8DFF}"/>
    <dgm:cxn modelId="{AFA523FD-540F-407D-8444-AA1E05D9465F}" type="presOf" srcId="{DCE791F3-B181-4F72-863E-3E5567E931AE}" destId="{2EDD2A74-87C8-44E5-BEED-853D9F221227}" srcOrd="0" destOrd="0" presId="urn:microsoft.com/office/officeart/2005/8/layout/cycle2"/>
    <dgm:cxn modelId="{4B6A7765-12D2-40C1-B407-9A1B244C0E9B}" srcId="{B7D59475-E867-4715-AA76-41111E88045C}" destId="{DCE791F3-B181-4F72-863E-3E5567E931AE}" srcOrd="6" destOrd="0" parTransId="{B666B38F-6945-4D4D-A578-8B9D86D59F9F}" sibTransId="{E48F0D5A-F161-449D-ABBE-91801F29A2C0}"/>
    <dgm:cxn modelId="{1F386690-7A55-4CB0-966B-9D93614C935D}" type="presParOf" srcId="{746CBDAD-B046-4AA1-BB01-6D4D502B3837}" destId="{F66CC08F-3E77-47EE-AD8B-9FEE92E1619B}" srcOrd="0" destOrd="0" presId="urn:microsoft.com/office/officeart/2005/8/layout/cycle2"/>
    <dgm:cxn modelId="{03EF3D9F-92A5-4EDD-BB5B-D84695C0844B}" type="presParOf" srcId="{746CBDAD-B046-4AA1-BB01-6D4D502B3837}" destId="{D2A8572B-20F3-4E8E-BF0E-D0113D00E3FD}" srcOrd="1" destOrd="0" presId="urn:microsoft.com/office/officeart/2005/8/layout/cycle2"/>
    <dgm:cxn modelId="{F2998AC6-C619-472F-B1ED-EBD707539E8F}" type="presParOf" srcId="{D2A8572B-20F3-4E8E-BF0E-D0113D00E3FD}" destId="{05E8851B-E270-4B92-AF3F-09D47728584C}" srcOrd="0" destOrd="0" presId="urn:microsoft.com/office/officeart/2005/8/layout/cycle2"/>
    <dgm:cxn modelId="{E159472A-B44D-404E-A649-826D342F4623}" type="presParOf" srcId="{746CBDAD-B046-4AA1-BB01-6D4D502B3837}" destId="{938B17AA-D6E7-4333-8CFB-2C88E545EE87}" srcOrd="2" destOrd="0" presId="urn:microsoft.com/office/officeart/2005/8/layout/cycle2"/>
    <dgm:cxn modelId="{7EEF0C1A-B5AE-491C-AE8F-F0C76E8CC92A}" type="presParOf" srcId="{746CBDAD-B046-4AA1-BB01-6D4D502B3837}" destId="{99C7FBDA-C644-437B-9901-1391BB718DB7}" srcOrd="3" destOrd="0" presId="urn:microsoft.com/office/officeart/2005/8/layout/cycle2"/>
    <dgm:cxn modelId="{1203ED65-3505-4F60-8FBD-85996553B6BE}" type="presParOf" srcId="{99C7FBDA-C644-437B-9901-1391BB718DB7}" destId="{4953BC87-8090-470B-9A3E-8F604D147B86}" srcOrd="0" destOrd="0" presId="urn:microsoft.com/office/officeart/2005/8/layout/cycle2"/>
    <dgm:cxn modelId="{04669627-0DB5-443A-A44F-72EF762528B8}" type="presParOf" srcId="{746CBDAD-B046-4AA1-BB01-6D4D502B3837}" destId="{AF9DD388-454B-4298-930F-91603B757D7B}" srcOrd="4" destOrd="0" presId="urn:microsoft.com/office/officeart/2005/8/layout/cycle2"/>
    <dgm:cxn modelId="{9FDE89CD-4BB3-4B12-8147-16709C348024}" type="presParOf" srcId="{746CBDAD-B046-4AA1-BB01-6D4D502B3837}" destId="{4352A875-8A1A-4D61-B3B9-E7360F521585}" srcOrd="5" destOrd="0" presId="urn:microsoft.com/office/officeart/2005/8/layout/cycle2"/>
    <dgm:cxn modelId="{9D373EAC-A024-4E99-A07D-5CC2D1DDB2A0}" type="presParOf" srcId="{4352A875-8A1A-4D61-B3B9-E7360F521585}" destId="{0A6BC082-B594-48D5-924B-3E503C02C94B}" srcOrd="0" destOrd="0" presId="urn:microsoft.com/office/officeart/2005/8/layout/cycle2"/>
    <dgm:cxn modelId="{C2225515-A21A-41AD-A5F5-F2E47BA74926}" type="presParOf" srcId="{746CBDAD-B046-4AA1-BB01-6D4D502B3837}" destId="{AE547C94-5B2B-4A49-8C01-99089200BC1F}" srcOrd="6" destOrd="0" presId="urn:microsoft.com/office/officeart/2005/8/layout/cycle2"/>
    <dgm:cxn modelId="{72C021BB-9A78-4CBE-BA1C-A6E89257B131}" type="presParOf" srcId="{746CBDAD-B046-4AA1-BB01-6D4D502B3837}" destId="{43A1A042-57AC-4DD5-A40C-27C38AE17D3C}" srcOrd="7" destOrd="0" presId="urn:microsoft.com/office/officeart/2005/8/layout/cycle2"/>
    <dgm:cxn modelId="{100A99E5-D53D-4A97-836B-E1BF7EF2D989}" type="presParOf" srcId="{43A1A042-57AC-4DD5-A40C-27C38AE17D3C}" destId="{9E1617A4-1E91-430E-AB0A-636CC20BF1AA}" srcOrd="0" destOrd="0" presId="urn:microsoft.com/office/officeart/2005/8/layout/cycle2"/>
    <dgm:cxn modelId="{58FC4989-1DCC-4198-818C-B604BC50E4A7}" type="presParOf" srcId="{746CBDAD-B046-4AA1-BB01-6D4D502B3837}" destId="{38F11EFA-78B0-4BDD-B88B-3E3B46C39384}" srcOrd="8" destOrd="0" presId="urn:microsoft.com/office/officeart/2005/8/layout/cycle2"/>
    <dgm:cxn modelId="{7522402A-E839-4471-8D6D-CBE3374815E2}" type="presParOf" srcId="{746CBDAD-B046-4AA1-BB01-6D4D502B3837}" destId="{775D08F3-D2F1-46F8-938C-68B50DCED414}" srcOrd="9" destOrd="0" presId="urn:microsoft.com/office/officeart/2005/8/layout/cycle2"/>
    <dgm:cxn modelId="{859A34D0-63A4-4B34-B442-06F1EDCB6936}" type="presParOf" srcId="{775D08F3-D2F1-46F8-938C-68B50DCED414}" destId="{1082E23A-60F6-4F16-9465-03A11D2EABFC}" srcOrd="0" destOrd="0" presId="urn:microsoft.com/office/officeart/2005/8/layout/cycle2"/>
    <dgm:cxn modelId="{76EA916C-ED93-4B1C-B01C-AE072683927F}" type="presParOf" srcId="{746CBDAD-B046-4AA1-BB01-6D4D502B3837}" destId="{6A946ED0-DA0D-499D-8BFE-19EAA264A68E}" srcOrd="10" destOrd="0" presId="urn:microsoft.com/office/officeart/2005/8/layout/cycle2"/>
    <dgm:cxn modelId="{3C80F796-EA4E-4A3F-B07F-B39B0750DC8E}" type="presParOf" srcId="{746CBDAD-B046-4AA1-BB01-6D4D502B3837}" destId="{D9217BAE-70BF-4307-89ED-44BBFE96551E}" srcOrd="11" destOrd="0" presId="urn:microsoft.com/office/officeart/2005/8/layout/cycle2"/>
    <dgm:cxn modelId="{74477F1F-424E-485C-9181-29ADDBE4EE7C}" type="presParOf" srcId="{D9217BAE-70BF-4307-89ED-44BBFE96551E}" destId="{CB534F82-14F3-4A4A-8F9E-12DC2F48563C}" srcOrd="0" destOrd="0" presId="urn:microsoft.com/office/officeart/2005/8/layout/cycle2"/>
    <dgm:cxn modelId="{11237E09-79FA-47BC-8F78-C4B4C3DADE7E}" type="presParOf" srcId="{746CBDAD-B046-4AA1-BB01-6D4D502B3837}" destId="{2EDD2A74-87C8-44E5-BEED-853D9F221227}" srcOrd="12" destOrd="0" presId="urn:microsoft.com/office/officeart/2005/8/layout/cycle2"/>
    <dgm:cxn modelId="{45E07E47-5C0A-49D0-AA78-FB2B608115D7}" type="presParOf" srcId="{746CBDAD-B046-4AA1-BB01-6D4D502B3837}" destId="{BE6F2B79-3319-41BA-84BF-5684C0A6E9B9}" srcOrd="13" destOrd="0" presId="urn:microsoft.com/office/officeart/2005/8/layout/cycle2"/>
    <dgm:cxn modelId="{FBC2174C-7137-4443-9E25-0A32EFE4D9D4}" type="presParOf" srcId="{BE6F2B79-3319-41BA-84BF-5684C0A6E9B9}" destId="{180400D4-F971-4E55-90CE-74194ACFA2CA}" srcOrd="0" destOrd="0" presId="urn:microsoft.com/office/officeart/2005/8/layout/cycle2"/>
    <dgm:cxn modelId="{77B9C45F-123A-421A-B712-E88BACAE1B48}" type="presParOf" srcId="{746CBDAD-B046-4AA1-BB01-6D4D502B3837}" destId="{4D9D9702-29B6-47B2-ACAF-EE948371680C}" srcOrd="14" destOrd="0" presId="urn:microsoft.com/office/officeart/2005/8/layout/cycle2"/>
    <dgm:cxn modelId="{4669D351-BC27-49B2-879F-F55C345E3689}" type="presParOf" srcId="{746CBDAD-B046-4AA1-BB01-6D4D502B3837}" destId="{965ED67C-6A7C-4D9D-AB3D-202CC35AD939}" srcOrd="15" destOrd="0" presId="urn:microsoft.com/office/officeart/2005/8/layout/cycle2"/>
    <dgm:cxn modelId="{0E6A7310-5730-4237-9C9C-4CCF8758B54F}" type="presParOf" srcId="{965ED67C-6A7C-4D9D-AB3D-202CC35AD939}" destId="{A1694334-5FBF-4B86-B7B5-FDC50BBA2282}" srcOrd="0" destOrd="0" presId="urn:microsoft.com/office/officeart/2005/8/layout/cycle2"/>
    <dgm:cxn modelId="{00D68E6F-54D3-450F-AE62-D61925805076}" type="presParOf" srcId="{746CBDAD-B046-4AA1-BB01-6D4D502B3837}" destId="{51B1F40C-DE58-4BC2-8F34-FC6B0F805B36}" srcOrd="16" destOrd="0" presId="urn:microsoft.com/office/officeart/2005/8/layout/cycle2"/>
    <dgm:cxn modelId="{873A4401-E0BB-4177-BAD7-EC723657C9EA}" type="presParOf" srcId="{746CBDAD-B046-4AA1-BB01-6D4D502B3837}" destId="{41EF3A0A-4B34-4D53-92B1-55A03225F412}" srcOrd="17" destOrd="0" presId="urn:microsoft.com/office/officeart/2005/8/layout/cycle2"/>
    <dgm:cxn modelId="{3A95C0ED-AE4C-4965-83FC-E625D9B61F80}" type="presParOf" srcId="{41EF3A0A-4B34-4D53-92B1-55A03225F412}" destId="{825EF4BE-2017-4982-BF55-B234BBBE9D47}" srcOrd="0" destOrd="0" presId="urn:microsoft.com/office/officeart/2005/8/layout/cycle2"/>
    <dgm:cxn modelId="{EF4ABDBF-CAF4-4A62-A0B1-20FB95A44221}" type="presParOf" srcId="{746CBDAD-B046-4AA1-BB01-6D4D502B3837}" destId="{6B014983-081E-493C-A160-B9695FD3CBAB}" srcOrd="18" destOrd="0" presId="urn:microsoft.com/office/officeart/2005/8/layout/cycle2"/>
    <dgm:cxn modelId="{CC67DA1C-846E-4C46-848A-EE7156ABD1E1}" type="presParOf" srcId="{746CBDAD-B046-4AA1-BB01-6D4D502B3837}" destId="{007D0DA5-729F-4E8B-B563-AEBD4E847F54}" srcOrd="19" destOrd="0" presId="urn:microsoft.com/office/officeart/2005/8/layout/cycle2"/>
    <dgm:cxn modelId="{F535A12B-1154-457B-A6E7-9DA119C7B904}" type="presParOf" srcId="{007D0DA5-729F-4E8B-B563-AEBD4E847F54}" destId="{F3C1F661-7D9F-4063-A7B2-3C8FC919E487}" srcOrd="0" destOrd="0" presId="urn:microsoft.com/office/officeart/2005/8/layout/cycle2"/>
    <dgm:cxn modelId="{7129BED4-2AF3-4DFF-9D04-BC34FFC07D97}" type="presParOf" srcId="{746CBDAD-B046-4AA1-BB01-6D4D502B3837}" destId="{718DB517-D10F-4B11-B430-40D90C572D11}" srcOrd="20" destOrd="0" presId="urn:microsoft.com/office/officeart/2005/8/layout/cycle2"/>
    <dgm:cxn modelId="{8E02F7B6-8E7D-4863-8B54-47589A518768}" type="presParOf" srcId="{746CBDAD-B046-4AA1-BB01-6D4D502B3837}" destId="{19A19EFF-C32F-4BE5-BE82-E1B49253F3CD}" srcOrd="21" destOrd="0" presId="urn:microsoft.com/office/officeart/2005/8/layout/cycle2"/>
    <dgm:cxn modelId="{BCA180F2-1C01-4CD1-B5D5-4F22C81824BD}" type="presParOf" srcId="{19A19EFF-C32F-4BE5-BE82-E1B49253F3CD}" destId="{C53B7796-881E-4776-AF36-FD950F3F50F6}" srcOrd="0" destOrd="0" presId="urn:microsoft.com/office/officeart/2005/8/layout/cycle2"/>
    <dgm:cxn modelId="{8489828B-002F-4708-8840-39DA8753439E}" type="presParOf" srcId="{746CBDAD-B046-4AA1-BB01-6D4D502B3837}" destId="{9B8F8379-8199-4CFB-8F5B-70A9EB5CC014}" srcOrd="22" destOrd="0" presId="urn:microsoft.com/office/officeart/2005/8/layout/cycle2"/>
    <dgm:cxn modelId="{30458B6E-603F-46A5-B832-BF0870C9C37D}" type="presParOf" srcId="{746CBDAD-B046-4AA1-BB01-6D4D502B3837}" destId="{55EC4A42-CD1E-4804-A4FA-41076265BE9D}" srcOrd="23" destOrd="0" presId="urn:microsoft.com/office/officeart/2005/8/layout/cycle2"/>
    <dgm:cxn modelId="{C14126A6-EF04-48FC-A15E-EB94497C66C8}" type="presParOf" srcId="{55EC4A42-CD1E-4804-A4FA-41076265BE9D}" destId="{F85A891A-970B-43BC-ABB7-743DD626D9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CC08F-3E77-47EE-AD8B-9FEE92E1619B}">
      <dsp:nvSpPr>
        <dsp:cNvPr id="0" name=""/>
        <dsp:cNvSpPr/>
      </dsp:nvSpPr>
      <dsp:spPr>
        <a:xfrm>
          <a:off x="2530104" y="-28215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12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715716" y="-96546"/>
        <a:ext cx="896216" cy="896216"/>
      </dsp:txXfrm>
    </dsp:sp>
    <dsp:sp modelId="{D2A8572B-20F3-4E8E-BF0E-D0113D00E3FD}">
      <dsp:nvSpPr>
        <dsp:cNvPr id="0" name=""/>
        <dsp:cNvSpPr/>
      </dsp:nvSpPr>
      <dsp:spPr>
        <a:xfrm rot="11700000">
          <a:off x="3565752" y="27394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3628624" y="367770"/>
        <a:ext cx="149244" cy="256657"/>
      </dsp:txXfrm>
    </dsp:sp>
    <dsp:sp modelId="{938B17AA-D6E7-4333-8CFB-2C88E545EE87}">
      <dsp:nvSpPr>
        <dsp:cNvPr id="0" name=""/>
        <dsp:cNvSpPr/>
      </dsp:nvSpPr>
      <dsp:spPr>
        <a:xfrm>
          <a:off x="3540758" y="-11355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726370" y="174257"/>
        <a:ext cx="896216" cy="896216"/>
      </dsp:txXfrm>
    </dsp:sp>
    <dsp:sp modelId="{99C7FBDA-C644-437B-9901-1391BB718DB7}">
      <dsp:nvSpPr>
        <dsp:cNvPr id="0" name=""/>
        <dsp:cNvSpPr/>
      </dsp:nvSpPr>
      <dsp:spPr>
        <a:xfrm rot="13500000">
          <a:off x="4440145" y="78075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4494740" y="888921"/>
        <a:ext cx="149244" cy="256657"/>
      </dsp:txXfrm>
    </dsp:sp>
    <dsp:sp modelId="{AF9DD388-454B-4298-930F-91603B757D7B}">
      <dsp:nvSpPr>
        <dsp:cNvPr id="0" name=""/>
        <dsp:cNvSpPr/>
      </dsp:nvSpPr>
      <dsp:spPr>
        <a:xfrm>
          <a:off x="4280608" y="728494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2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66220" y="914106"/>
        <a:ext cx="896216" cy="896216"/>
      </dsp:txXfrm>
    </dsp:sp>
    <dsp:sp modelId="{4352A875-8A1A-4D61-B3B9-E7360F521585}">
      <dsp:nvSpPr>
        <dsp:cNvPr id="0" name=""/>
        <dsp:cNvSpPr/>
      </dsp:nvSpPr>
      <dsp:spPr>
        <a:xfrm rot="15300000">
          <a:off x="4943985" y="165686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4984243" y="1773308"/>
        <a:ext cx="149244" cy="256657"/>
      </dsp:txXfrm>
    </dsp:sp>
    <dsp:sp modelId="{AE547C94-5B2B-4A49-8C01-99089200BC1F}">
      <dsp:nvSpPr>
        <dsp:cNvPr id="0" name=""/>
        <dsp:cNvSpPr/>
      </dsp:nvSpPr>
      <dsp:spPr>
        <a:xfrm>
          <a:off x="4551412" y="173914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3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737024" y="1924760"/>
        <a:ext cx="896216" cy="896216"/>
      </dsp:txXfrm>
    </dsp:sp>
    <dsp:sp modelId="{43A1A042-57AC-4DD5-A40C-27C38AE17D3C}">
      <dsp:nvSpPr>
        <dsp:cNvPr id="0" name=""/>
        <dsp:cNvSpPr/>
      </dsp:nvSpPr>
      <dsp:spPr>
        <a:xfrm rot="17100000">
          <a:off x="4942268" y="2667519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965972" y="2783962"/>
        <a:ext cx="149244" cy="256657"/>
      </dsp:txXfrm>
    </dsp:sp>
    <dsp:sp modelId="{38F11EFA-78B0-4BDD-B88B-3E3B46C39384}">
      <dsp:nvSpPr>
        <dsp:cNvPr id="0" name=""/>
        <dsp:cNvSpPr/>
      </dsp:nvSpPr>
      <dsp:spPr>
        <a:xfrm>
          <a:off x="4280608" y="274980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4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66220" y="2935414"/>
        <a:ext cx="896216" cy="896216"/>
      </dsp:txXfrm>
    </dsp:sp>
    <dsp:sp modelId="{775D08F3-D2F1-46F8-938C-68B50DCED414}">
      <dsp:nvSpPr>
        <dsp:cNvPr id="0" name=""/>
        <dsp:cNvSpPr/>
      </dsp:nvSpPr>
      <dsp:spPr>
        <a:xfrm rot="18900000">
          <a:off x="4435454" y="3541912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44821" y="3650078"/>
        <a:ext cx="149244" cy="256657"/>
      </dsp:txXfrm>
    </dsp:sp>
    <dsp:sp modelId="{6A946ED0-DA0D-499D-8BFE-19EAA264A68E}">
      <dsp:nvSpPr>
        <dsp:cNvPr id="0" name=""/>
        <dsp:cNvSpPr/>
      </dsp:nvSpPr>
      <dsp:spPr>
        <a:xfrm>
          <a:off x="3540758" y="348965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5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726370" y="3675264"/>
        <a:ext cx="896216" cy="896216"/>
      </dsp:txXfrm>
    </dsp:sp>
    <dsp:sp modelId="{D9217BAE-70BF-4307-89ED-44BBFE96551E}">
      <dsp:nvSpPr>
        <dsp:cNvPr id="0" name=""/>
        <dsp:cNvSpPr/>
      </dsp:nvSpPr>
      <dsp:spPr>
        <a:xfrm rot="20700000">
          <a:off x="3559344" y="4045752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560434" y="4139581"/>
        <a:ext cx="149244" cy="256657"/>
      </dsp:txXfrm>
    </dsp:sp>
    <dsp:sp modelId="{2EDD2A74-87C8-44E5-BEED-853D9F221227}">
      <dsp:nvSpPr>
        <dsp:cNvPr id="0" name=""/>
        <dsp:cNvSpPr/>
      </dsp:nvSpPr>
      <dsp:spPr>
        <a:xfrm>
          <a:off x="2530104" y="3760456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6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715716" y="3946068"/>
        <a:ext cx="896216" cy="896216"/>
      </dsp:txXfrm>
    </dsp:sp>
    <dsp:sp modelId="{BE6F2B79-3319-41BA-84BF-5684C0A6E9B9}">
      <dsp:nvSpPr>
        <dsp:cNvPr id="0" name=""/>
        <dsp:cNvSpPr/>
      </dsp:nvSpPr>
      <dsp:spPr>
        <a:xfrm rot="900000">
          <a:off x="2548690" y="404403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549780" y="4121310"/>
        <a:ext cx="149244" cy="256657"/>
      </dsp:txXfrm>
    </dsp:sp>
    <dsp:sp modelId="{4D9D9702-29B6-47B2-ACAF-EE948371680C}">
      <dsp:nvSpPr>
        <dsp:cNvPr id="0" name=""/>
        <dsp:cNvSpPr/>
      </dsp:nvSpPr>
      <dsp:spPr>
        <a:xfrm>
          <a:off x="1519450" y="348965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7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705062" y="3675264"/>
        <a:ext cx="896216" cy="896216"/>
      </dsp:txXfrm>
    </dsp:sp>
    <dsp:sp modelId="{965ED67C-6A7C-4D9D-AB3D-202CC35AD939}">
      <dsp:nvSpPr>
        <dsp:cNvPr id="0" name=""/>
        <dsp:cNvSpPr/>
      </dsp:nvSpPr>
      <dsp:spPr>
        <a:xfrm rot="2700000">
          <a:off x="1674297" y="353722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683664" y="3600159"/>
        <a:ext cx="149244" cy="256657"/>
      </dsp:txXfrm>
    </dsp:sp>
    <dsp:sp modelId="{51B1F40C-DE58-4BC2-8F34-FC6B0F805B36}">
      <dsp:nvSpPr>
        <dsp:cNvPr id="0" name=""/>
        <dsp:cNvSpPr/>
      </dsp:nvSpPr>
      <dsp:spPr>
        <a:xfrm>
          <a:off x="779600" y="274980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8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965212" y="2935414"/>
        <a:ext cx="896216" cy="896216"/>
      </dsp:txXfrm>
    </dsp:sp>
    <dsp:sp modelId="{41EF3A0A-4B34-4D53-92B1-55A03225F412}">
      <dsp:nvSpPr>
        <dsp:cNvPr id="0" name=""/>
        <dsp:cNvSpPr/>
      </dsp:nvSpPr>
      <dsp:spPr>
        <a:xfrm rot="4500000">
          <a:off x="1170457" y="266111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194161" y="2715772"/>
        <a:ext cx="149244" cy="256657"/>
      </dsp:txXfrm>
    </dsp:sp>
    <dsp:sp modelId="{6B014983-081E-493C-A160-B9695FD3CBAB}">
      <dsp:nvSpPr>
        <dsp:cNvPr id="0" name=""/>
        <dsp:cNvSpPr/>
      </dsp:nvSpPr>
      <dsp:spPr>
        <a:xfrm>
          <a:off x="508797" y="173914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9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694409" y="1924760"/>
        <a:ext cx="896216" cy="896216"/>
      </dsp:txXfrm>
    </dsp:sp>
    <dsp:sp modelId="{007D0DA5-729F-4E8B-B563-AEBD4E847F54}">
      <dsp:nvSpPr>
        <dsp:cNvPr id="0" name=""/>
        <dsp:cNvSpPr/>
      </dsp:nvSpPr>
      <dsp:spPr>
        <a:xfrm rot="6300000">
          <a:off x="1172174" y="1650457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1212432" y="1705118"/>
        <a:ext cx="149244" cy="256657"/>
      </dsp:txXfrm>
    </dsp:sp>
    <dsp:sp modelId="{718DB517-D10F-4B11-B430-40D90C572D11}">
      <dsp:nvSpPr>
        <dsp:cNvPr id="0" name=""/>
        <dsp:cNvSpPr/>
      </dsp:nvSpPr>
      <dsp:spPr>
        <a:xfrm>
          <a:off x="779600" y="728494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10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965212" y="914106"/>
        <a:ext cx="896216" cy="896216"/>
      </dsp:txXfrm>
    </dsp:sp>
    <dsp:sp modelId="{19A19EFF-C32F-4BE5-BE82-E1B49253F3CD}">
      <dsp:nvSpPr>
        <dsp:cNvPr id="0" name=""/>
        <dsp:cNvSpPr/>
      </dsp:nvSpPr>
      <dsp:spPr>
        <a:xfrm rot="8100000">
          <a:off x="1678988" y="776064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1733583" y="839002"/>
        <a:ext cx="149244" cy="256657"/>
      </dsp:txXfrm>
    </dsp:sp>
    <dsp:sp modelId="{9B8F8379-8199-4CFB-8F5B-70A9EB5CC014}">
      <dsp:nvSpPr>
        <dsp:cNvPr id="0" name=""/>
        <dsp:cNvSpPr/>
      </dsp:nvSpPr>
      <dsp:spPr>
        <a:xfrm>
          <a:off x="1519450" y="-11355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11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705062" y="174257"/>
        <a:ext cx="896216" cy="896216"/>
      </dsp:txXfrm>
    </dsp:sp>
    <dsp:sp modelId="{55EC4A42-CD1E-4804-A4FA-41076265BE9D}">
      <dsp:nvSpPr>
        <dsp:cNvPr id="0" name=""/>
        <dsp:cNvSpPr/>
      </dsp:nvSpPr>
      <dsp:spPr>
        <a:xfrm rot="9900000">
          <a:off x="2555098" y="272224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2617970" y="349499"/>
        <a:ext cx="149244" cy="256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5E3E9-2758-4A94-8537-1CF2EBE9CF1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14C56-B939-4C38-9FC5-0DC85345FA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1545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BA00D-E495-4C4E-BDCB-2A251F00BE46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3009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81575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4762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3058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7299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加一个微软雅黑，中规中矩，问题是微软雅黑走的是商务路线，这里和图片搭配不佳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3F447-9832-4689-84BC-83D12DC1F98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51718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换成宋体，加了一些字体设计里的衬线，好像好看了一些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3F447-9832-4689-84BC-83D12DC1F98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17172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好，我们换一个字体，叶根友字体，加上一点点错位的排版和大小的搭配，再加上一些英文辅助，不但有了中国风，还有了国际范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3F447-9832-4689-84BC-83D12DC1F98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2187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（播放完），大家什么感受？我们换一个打开方式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3F447-9832-4689-84BC-83D12DC1F98F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4280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毫无意义的动画会让观众觉得头晕，审美疲劳，失眠多梦，内分泌失调等等等等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我们再看一个动画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58ADA-BB1A-47BD-892B-4AE6A23C3930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5516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5708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1584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0080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96946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59356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134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5748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7361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27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023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428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827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145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82853-3484-4A04-B7A9-73F2A7AA93E3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3830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microsoft.com/office/2007/relationships/media" Target="../media/media1.m4a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media" Target="../media/media2.mp3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43898" y="-173294"/>
            <a:ext cx="11297265" cy="7060791"/>
          </a:xfrm>
          <a:prstGeom prst="rect">
            <a:avLst/>
          </a:prstGeom>
        </p:spPr>
      </p:pic>
      <p:sp>
        <p:nvSpPr>
          <p:cNvPr id="18" name="矩形 17" hidden="1"/>
          <p:cNvSpPr/>
          <p:nvPr/>
        </p:nvSpPr>
        <p:spPr>
          <a:xfrm>
            <a:off x="-914400" y="0"/>
            <a:ext cx="109728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914400" y="0"/>
            <a:ext cx="109728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xmlns="" val="2579754764"/>
              </p:ext>
            </p:extLst>
          </p:nvPr>
        </p:nvGraphicFramePr>
        <p:xfrm>
          <a:off x="1408175" y="1019619"/>
          <a:ext cx="6327650" cy="474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그룹 6"/>
          <p:cNvGrpSpPr/>
          <p:nvPr/>
        </p:nvGrpSpPr>
        <p:grpSpPr>
          <a:xfrm rot="2148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6" name="타원 4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7" name="사다리꼴 5"/>
            <p:cNvSpPr/>
            <p:nvPr/>
          </p:nvSpPr>
          <p:spPr>
            <a:xfrm>
              <a:off x="4445228" y="247396"/>
              <a:ext cx="252000" cy="3456384"/>
            </a:xfrm>
            <a:prstGeom prst="trapezoid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grpSp>
        <p:nvGrpSpPr>
          <p:cNvPr id="8" name="그룹 7"/>
          <p:cNvGrpSpPr/>
          <p:nvPr/>
        </p:nvGrpSpPr>
        <p:grpSpPr>
          <a:xfrm rot="1260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9" name="타원 8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10" name="사다리꼴 9"/>
            <p:cNvSpPr/>
            <p:nvPr/>
          </p:nvSpPr>
          <p:spPr>
            <a:xfrm>
              <a:off x="4445228" y="1044352"/>
              <a:ext cx="235900" cy="2659428"/>
            </a:xfrm>
            <a:prstGeom prst="trapezoid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grpSp>
        <p:nvGrpSpPr>
          <p:cNvPr id="11" name="s"/>
          <p:cNvGrpSpPr/>
          <p:nvPr/>
        </p:nvGrpSpPr>
        <p:grpSpPr>
          <a:xfrm rot="1620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12" name="타원 11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13" name="사다리꼴 12"/>
            <p:cNvSpPr/>
            <p:nvPr/>
          </p:nvSpPr>
          <p:spPr>
            <a:xfrm>
              <a:off x="4511488" y="247396"/>
              <a:ext cx="126000" cy="3456384"/>
            </a:xfrm>
            <a:prstGeom prst="trapezoid">
              <a:avLst/>
            </a:prstGeom>
            <a:gradFill flip="none" rotWithShape="1">
              <a:gsLst>
                <a:gs pos="0">
                  <a:srgbClr val="C00000"/>
                </a:gs>
                <a:gs pos="50000">
                  <a:srgbClr val="FF0505"/>
                </a:gs>
                <a:gs pos="100000">
                  <a:srgbClr val="FF4B4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sp>
        <p:nvSpPr>
          <p:cNvPr id="14" name="타원 13"/>
          <p:cNvSpPr/>
          <p:nvPr/>
        </p:nvSpPr>
        <p:spPr>
          <a:xfrm>
            <a:off x="4498699" y="3319187"/>
            <a:ext cx="146602" cy="14660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xmlns="" val="33709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">
                                      <p:cBhvr>
                                        <p:cTn id="8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10858" y="2267858"/>
            <a:ext cx="2322285" cy="2322285"/>
            <a:chOff x="1574800" y="2267858"/>
            <a:chExt cx="2322285" cy="2322285"/>
          </a:xfrm>
        </p:grpSpPr>
        <p:sp>
          <p:nvSpPr>
            <p:cNvPr id="3" name="椭圆 2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61885" y="3044279"/>
              <a:ext cx="2148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818566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730" t="1307" r="15730"/>
          <a:stretch/>
        </p:blipFill>
        <p:spPr>
          <a:xfrm>
            <a:off x="-19051" y="615892"/>
            <a:ext cx="9182101" cy="562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146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344" r="12187"/>
          <a:stretch/>
        </p:blipFill>
        <p:spPr bwMode="auto">
          <a:xfrm>
            <a:off x="-19050" y="1"/>
            <a:ext cx="9201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5510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370" r="8480"/>
          <a:stretch/>
        </p:blipFill>
        <p:spPr>
          <a:xfrm>
            <a:off x="-1" y="0"/>
            <a:ext cx="9159767" cy="68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498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76872" y="2495550"/>
            <a:ext cx="1866902" cy="1866900"/>
            <a:chOff x="1574800" y="2267858"/>
            <a:chExt cx="2322285" cy="2322285"/>
          </a:xfrm>
        </p:grpSpPr>
        <p:sp>
          <p:nvSpPr>
            <p:cNvPr id="7" name="椭圆 6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81496" y="2942807"/>
              <a:ext cx="2148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38549" y="2495550"/>
            <a:ext cx="1866902" cy="1866900"/>
            <a:chOff x="1574800" y="2267858"/>
            <a:chExt cx="2322285" cy="2322285"/>
          </a:xfrm>
        </p:grpSpPr>
        <p:sp>
          <p:nvSpPr>
            <p:cNvPr id="13" name="椭圆 12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81496" y="2942807"/>
              <a:ext cx="2148114" cy="9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00226" y="2495550"/>
            <a:ext cx="1866902" cy="1866900"/>
            <a:chOff x="1574800" y="2267858"/>
            <a:chExt cx="2322285" cy="2322285"/>
          </a:xfrm>
        </p:grpSpPr>
        <p:sp>
          <p:nvSpPr>
            <p:cNvPr id="16" name="椭圆 15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81496" y="2942807"/>
              <a:ext cx="2148114" cy="9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14356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38549" y="2495550"/>
            <a:ext cx="1866902" cy="1866900"/>
            <a:chOff x="1574800" y="2267858"/>
            <a:chExt cx="2322285" cy="2322285"/>
          </a:xfrm>
        </p:grpSpPr>
        <p:sp>
          <p:nvSpPr>
            <p:cNvPr id="3" name="椭圆 2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81496" y="2942807"/>
              <a:ext cx="2148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503011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Blur/>
                    </a14:imgEffect>
                    <a14:imgEffect>
                      <a14:artisticBlur/>
                    </a14:imgEffect>
                    <a14:imgEffect>
                      <a14:artisticBlur/>
                    </a14:imgEffect>
                    <a14:imgEffect>
                      <a14:artisticBlur/>
                    </a14:imgEffect>
                    <a14:imgEffect>
                      <a14:artisticBlur/>
                    </a14:imgEffect>
                    <a14:imgEffect>
                      <a14:artisticBlur/>
                    </a14:imgEffect>
                    <a14:imgEffect>
                      <a14:artisticBlur/>
                    </a14:imgEffect>
                  </a14:imgLayer>
                </a14:imgProps>
              </a:ext>
            </a:extLst>
          </a:blip>
          <a:srcRect l="4265" r="5214"/>
          <a:stretch/>
        </p:blipFill>
        <p:spPr>
          <a:xfrm>
            <a:off x="442776" y="1418897"/>
            <a:ext cx="8258448" cy="4599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15525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3832" r="13957"/>
          <a:stretch/>
        </p:blipFill>
        <p:spPr>
          <a:xfrm>
            <a:off x="0" y="0"/>
            <a:ext cx="9128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62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l="4265" r="5214"/>
          <a:stretch/>
        </p:blipFill>
        <p:spPr>
          <a:xfrm>
            <a:off x="442776" y="1418897"/>
            <a:ext cx="8258448" cy="4599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6515270" y="3392488"/>
            <a:ext cx="1867953" cy="246915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49081" y="3728431"/>
            <a:ext cx="1200329" cy="17972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高冷</a:t>
            </a:r>
          </a:p>
        </p:txBody>
      </p:sp>
    </p:spTree>
    <p:extLst>
      <p:ext uri="{BB962C8B-B14F-4D97-AF65-F5344CB8AC3E}">
        <p14:creationId xmlns:p14="http://schemas.microsoft.com/office/powerpoint/2010/main" xmlns="" val="1065936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46" b="12956"/>
          <a:stretch/>
        </p:blipFill>
        <p:spPr>
          <a:xfrm>
            <a:off x="-1591441" y="-9283"/>
            <a:ext cx="12326883" cy="68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035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 rot="18900000">
            <a:off x="5576957" y="1899268"/>
            <a:ext cx="5312325" cy="5312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7418" y="1491263"/>
            <a:ext cx="6575501" cy="32564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3658086" y="1491260"/>
            <a:ext cx="6575501" cy="325643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1" y="-397998"/>
            <a:ext cx="16466234" cy="10977488"/>
          </a:xfrm>
          <a:custGeom>
            <a:avLst/>
            <a:gdLst>
              <a:gd name="connsiteX0" fmla="*/ 5143500 w 10287000"/>
              <a:gd name="connsiteY0" fmla="*/ 1697991 h 6858000"/>
              <a:gd name="connsiteX1" fmla="*/ 3738563 w 10287000"/>
              <a:gd name="connsiteY1" fmla="*/ 3102928 h 6858000"/>
              <a:gd name="connsiteX2" fmla="*/ 5143500 w 10287000"/>
              <a:gd name="connsiteY2" fmla="*/ 4507865 h 6858000"/>
              <a:gd name="connsiteX3" fmla="*/ 6548437 w 10287000"/>
              <a:gd name="connsiteY3" fmla="*/ 3102928 h 6858000"/>
              <a:gd name="connsiteX4" fmla="*/ 5143500 w 10287000"/>
              <a:gd name="connsiteY4" fmla="*/ 1697991 h 6858000"/>
              <a:gd name="connsiteX5" fmla="*/ 0 w 10287000"/>
              <a:gd name="connsiteY5" fmla="*/ 0 h 6858000"/>
              <a:gd name="connsiteX6" fmla="*/ 10287000 w 10287000"/>
              <a:gd name="connsiteY6" fmla="*/ 0 h 6858000"/>
              <a:gd name="connsiteX7" fmla="*/ 10287000 w 10287000"/>
              <a:gd name="connsiteY7" fmla="*/ 6858000 h 6858000"/>
              <a:gd name="connsiteX8" fmla="*/ 0 w 10287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7000" h="6858000">
                <a:moveTo>
                  <a:pt x="5143500" y="1697991"/>
                </a:moveTo>
                <a:cubicBezTo>
                  <a:pt x="4367575" y="1697991"/>
                  <a:pt x="3738563" y="2327003"/>
                  <a:pt x="3738563" y="3102928"/>
                </a:cubicBezTo>
                <a:cubicBezTo>
                  <a:pt x="3738563" y="3878853"/>
                  <a:pt x="4367575" y="4507865"/>
                  <a:pt x="5143500" y="4507865"/>
                </a:cubicBezTo>
                <a:cubicBezTo>
                  <a:pt x="5919425" y="4507865"/>
                  <a:pt x="6548437" y="3878853"/>
                  <a:pt x="6548437" y="3102928"/>
                </a:cubicBezTo>
                <a:cubicBezTo>
                  <a:pt x="6548437" y="2327003"/>
                  <a:pt x="5919425" y="1697991"/>
                  <a:pt x="5143500" y="1697991"/>
                </a:cubicBezTo>
                <a:close/>
                <a:moveTo>
                  <a:pt x="0" y="0"/>
                </a:moveTo>
                <a:lnTo>
                  <a:pt x="10287000" y="0"/>
                </a:lnTo>
                <a:lnTo>
                  <a:pt x="10287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7186026" y="5977937"/>
            <a:ext cx="7884023" cy="5383662"/>
            <a:chOff x="1824039" y="2858294"/>
            <a:chExt cx="3333750" cy="2276475"/>
          </a:xfrm>
        </p:grpSpPr>
        <p:sp>
          <p:nvSpPr>
            <p:cNvPr id="21" name="任意多边形 20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C1D00"/>
                </a:gs>
                <a:gs pos="100000">
                  <a:srgbClr val="CC1D00"/>
                </a:gs>
                <a:gs pos="15000">
                  <a:srgbClr val="CC1D00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CD5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8611789" y="-5383663"/>
            <a:ext cx="7884023" cy="5383662"/>
            <a:chOff x="1824039" y="2858294"/>
            <a:chExt cx="3333750" cy="2276475"/>
          </a:xfrm>
        </p:grpSpPr>
        <p:sp>
          <p:nvSpPr>
            <p:cNvPr id="27" name="任意多边形 26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>
              <a:gsLst>
                <a:gs pos="100000">
                  <a:srgbClr val="004C06">
                    <a:alpha val="84000"/>
                  </a:srgbClr>
                </a:gs>
                <a:gs pos="11000">
                  <a:srgbClr val="004C06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3FB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4608669">
            <a:off x="-6901506" y="-4078898"/>
            <a:ext cx="7884024" cy="5383662"/>
            <a:chOff x="1824039" y="2858294"/>
            <a:chExt cx="3333750" cy="2276475"/>
          </a:xfrm>
        </p:grpSpPr>
        <p:sp>
          <p:nvSpPr>
            <p:cNvPr id="24" name="任意多边形 23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>
              <a:gsLst>
                <a:gs pos="100000">
                  <a:srgbClr val="1434C3"/>
                </a:gs>
                <a:gs pos="11000">
                  <a:srgbClr val="1434C3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5AA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791574"/>
            <a:ext cx="9133353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942778"/>
            <a:ext cx="9144000" cy="6858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9469" y="2454679"/>
            <a:ext cx="7885064" cy="1419619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1778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zh-CN" altLang="en-US" sz="8625" b="1" dirty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万有青年烩</a:t>
            </a:r>
            <a:endParaRPr lang="zh-CN" altLang="en-US" sz="10350" b="1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80330" y="2264799"/>
            <a:ext cx="3383340" cy="1685077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2540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r>
              <a:rPr lang="en-US" altLang="zh-CN" sz="10350" b="1" dirty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Alpha                                                                               </a:t>
            </a:r>
            <a:endParaRPr lang="zh-CN" altLang="en-US" sz="10350" b="1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4" name="新闻联播片头曲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5936814" y="5772150"/>
            <a:ext cx="457200" cy="4572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-751139" y="1755332"/>
            <a:ext cx="10646278" cy="2389116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2413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zh-CN" altLang="en-US" sz="14925" b="1" dirty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  <a:cs typeface="+mn-ea"/>
                <a:sym typeface="+mn-lt"/>
              </a:rPr>
              <a:t>幻灯片联播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84768" y="3312020"/>
            <a:ext cx="7574465" cy="646331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1778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方正正大黑简体" panose="02000000000000000000" pitchFamily="2" charset="-122"/>
                <a:cs typeface="+mn-ea"/>
                <a:sym typeface="+mn-lt"/>
              </a:rPr>
              <a:t>BIGGER PPT LIANBO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ea typeface="方正正大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4804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208 L 0.71484 -0.00509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11" y="-1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71549 -0.00208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68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-0.40035 -0.2421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7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4" dur="19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0.00255 L -0.40035 -0.25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-129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xit" presetSubtype="10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9200"/>
                                  </p:stCondLst>
                                  <p:childTnLst>
                                    <p:animScale>
                                      <p:cBhvr>
                                        <p:cTn id="52" dur="25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0" y="7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1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animScale>
                                      <p:cBhvr>
                                        <p:cTn id="61" dur="14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numSld="2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11" grpId="0" animBg="1"/>
      <p:bldP spid="6" grpId="0" animBg="1"/>
      <p:bldP spid="6" grpId="1" animBg="1"/>
      <p:bldP spid="32" grpId="0"/>
      <p:bldP spid="32" grpId="1"/>
      <p:bldP spid="33" grpId="0"/>
      <p:bldP spid="33" grpId="1"/>
      <p:bldP spid="33" grpId="2"/>
      <p:bldP spid="35" grpId="0"/>
      <p:bldP spid="35" grpId="1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l="4265" r="5214"/>
          <a:stretch/>
        </p:blipFill>
        <p:spPr>
          <a:xfrm>
            <a:off x="442776" y="1418897"/>
            <a:ext cx="8258448" cy="4599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245329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6059" r="17124"/>
          <a:stretch/>
        </p:blipFill>
        <p:spPr>
          <a:xfrm>
            <a:off x="-32657" y="1622"/>
            <a:ext cx="9160328" cy="68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760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59272" y="3938270"/>
            <a:ext cx="34211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高清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59366" y="2008088"/>
            <a:ext cx="1024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14046" y="2351964"/>
            <a:ext cx="511590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98329" y="2351964"/>
            <a:ext cx="857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讲故事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39862" y="4106290"/>
            <a:ext cx="367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准确传达信息</a:t>
            </a:r>
          </a:p>
        </p:txBody>
      </p:sp>
    </p:spTree>
    <p:extLst>
      <p:ext uri="{BB962C8B-B14F-4D97-AF65-F5344CB8AC3E}">
        <p14:creationId xmlns:p14="http://schemas.microsoft.com/office/powerpoint/2010/main" xmlns="" val="3589591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76872" y="2495550"/>
            <a:ext cx="1866902" cy="1866900"/>
            <a:chOff x="1574800" y="2267858"/>
            <a:chExt cx="2322285" cy="2322285"/>
          </a:xfrm>
        </p:grpSpPr>
        <p:sp>
          <p:nvSpPr>
            <p:cNvPr id="7" name="椭圆 6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81496" y="2942807"/>
              <a:ext cx="2148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38549" y="2495550"/>
            <a:ext cx="1866902" cy="1866900"/>
            <a:chOff x="1574800" y="2267858"/>
            <a:chExt cx="2322285" cy="2322285"/>
          </a:xfrm>
        </p:grpSpPr>
        <p:sp>
          <p:nvSpPr>
            <p:cNvPr id="13" name="椭圆 12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81496" y="2942807"/>
              <a:ext cx="2148114" cy="9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00226" y="2495550"/>
            <a:ext cx="1866902" cy="1866900"/>
            <a:chOff x="1574800" y="2267858"/>
            <a:chExt cx="2322285" cy="2322285"/>
          </a:xfrm>
        </p:grpSpPr>
        <p:sp>
          <p:nvSpPr>
            <p:cNvPr id="16" name="椭圆 15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81496" y="2942807"/>
              <a:ext cx="2148114" cy="9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35788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38549" y="2495550"/>
            <a:ext cx="1866902" cy="1866900"/>
            <a:chOff x="1574800" y="2267858"/>
            <a:chExt cx="2322285" cy="2322285"/>
          </a:xfrm>
        </p:grpSpPr>
        <p:sp>
          <p:nvSpPr>
            <p:cNvPr id="3" name="椭圆 2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81496" y="2942807"/>
              <a:ext cx="2148114" cy="9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805811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76872" y="2495550"/>
            <a:ext cx="1866902" cy="1866900"/>
            <a:chOff x="1574800" y="2267858"/>
            <a:chExt cx="2322285" cy="2322285"/>
          </a:xfrm>
        </p:grpSpPr>
        <p:sp>
          <p:nvSpPr>
            <p:cNvPr id="7" name="椭圆 6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81496" y="2942807"/>
              <a:ext cx="2148114" cy="9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黑体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38549" y="2495550"/>
            <a:ext cx="1866902" cy="1866900"/>
            <a:chOff x="1574800" y="2267858"/>
            <a:chExt cx="2322285" cy="2322285"/>
          </a:xfrm>
        </p:grpSpPr>
        <p:sp>
          <p:nvSpPr>
            <p:cNvPr id="13" name="椭圆 12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81496" y="2942807"/>
              <a:ext cx="2148114" cy="9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宋体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00226" y="2495550"/>
            <a:ext cx="1866902" cy="1866900"/>
            <a:chOff x="1574800" y="2267858"/>
            <a:chExt cx="2322285" cy="2322285"/>
          </a:xfrm>
        </p:grpSpPr>
        <p:sp>
          <p:nvSpPr>
            <p:cNvPr id="16" name="椭圆 15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81496" y="2942807"/>
              <a:ext cx="2148114" cy="9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花体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697052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 40"/>
          <p:cNvSpPr/>
          <p:nvPr/>
        </p:nvSpPr>
        <p:spPr>
          <a:xfrm rot="20132043" flipH="1">
            <a:off x="8050" y="-806916"/>
            <a:ext cx="13435765" cy="7909254"/>
          </a:xfrm>
          <a:custGeom>
            <a:avLst/>
            <a:gdLst>
              <a:gd name="connsiteX0" fmla="*/ 15993207 w 16716401"/>
              <a:gd name="connsiteY0" fmla="*/ 0 h 10945606"/>
              <a:gd name="connsiteX1" fmla="*/ 16098942 w 16716401"/>
              <a:gd name="connsiteY1" fmla="*/ 241207 h 10945606"/>
              <a:gd name="connsiteX2" fmla="*/ 16712367 w 16716401"/>
              <a:gd name="connsiteY2" fmla="*/ 2990038 h 10945606"/>
              <a:gd name="connsiteX3" fmla="*/ 16716401 w 16716401"/>
              <a:gd name="connsiteY3" fmla="*/ 3149551 h 10945606"/>
              <a:gd name="connsiteX4" fmla="*/ 16406351 w 16716401"/>
              <a:gd name="connsiteY4" fmla="*/ 3516235 h 10945606"/>
              <a:gd name="connsiteX5" fmla="*/ 4838382 w 16716401"/>
              <a:gd name="connsiteY5" fmla="*/ 10893652 h 10945606"/>
              <a:gd name="connsiteX6" fmla="*/ 4646389 w 16716401"/>
              <a:gd name="connsiteY6" fmla="*/ 10945606 h 10945606"/>
              <a:gd name="connsiteX7" fmla="*/ 4345915 w 16716401"/>
              <a:gd name="connsiteY7" fmla="*/ 10791713 h 10945606"/>
              <a:gd name="connsiteX8" fmla="*/ 5274 w 16716401"/>
              <a:gd name="connsiteY8" fmla="*/ 4304790 h 10945606"/>
              <a:gd name="connsiteX9" fmla="*/ 0 w 16716401"/>
              <a:gd name="connsiteY9" fmla="*/ 4244304 h 10945606"/>
              <a:gd name="connsiteX10" fmla="*/ 316561 w 16716401"/>
              <a:gd name="connsiteY10" fmla="*/ 4296752 h 10945606"/>
              <a:gd name="connsiteX11" fmla="*/ 3350173 w 16716401"/>
              <a:gd name="connsiteY11" fmla="*/ 4526275 h 10945606"/>
              <a:gd name="connsiteX12" fmla="*/ 15648492 w 16716401"/>
              <a:gd name="connsiteY12" fmla="*/ 277627 h 1094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16401" h="10945606">
                <a:moveTo>
                  <a:pt x="15993207" y="0"/>
                </a:moveTo>
                <a:lnTo>
                  <a:pt x="16098942" y="241207"/>
                </a:lnTo>
                <a:cubicBezTo>
                  <a:pt x="16449659" y="1095838"/>
                  <a:pt x="16663258" y="2021239"/>
                  <a:pt x="16712367" y="2990038"/>
                </a:cubicBezTo>
                <a:lnTo>
                  <a:pt x="16716401" y="3149551"/>
                </a:lnTo>
                <a:lnTo>
                  <a:pt x="16406351" y="3516235"/>
                </a:lnTo>
                <a:cubicBezTo>
                  <a:pt x="13391190" y="6997014"/>
                  <a:pt x="9390552" y="9600802"/>
                  <a:pt x="4838382" y="10893652"/>
                </a:cubicBezTo>
                <a:lnTo>
                  <a:pt x="4646389" y="10945606"/>
                </a:lnTo>
                <a:lnTo>
                  <a:pt x="4345915" y="10791713"/>
                </a:lnTo>
                <a:cubicBezTo>
                  <a:pt x="1977992" y="9505380"/>
                  <a:pt x="299230" y="7111191"/>
                  <a:pt x="5274" y="4304790"/>
                </a:cubicBezTo>
                <a:lnTo>
                  <a:pt x="0" y="4244304"/>
                </a:lnTo>
                <a:lnTo>
                  <a:pt x="316561" y="4296752"/>
                </a:lnTo>
                <a:cubicBezTo>
                  <a:pt x="1305702" y="4447889"/>
                  <a:pt x="2318784" y="4526275"/>
                  <a:pt x="3350173" y="4526275"/>
                </a:cubicBezTo>
                <a:cubicBezTo>
                  <a:pt x="7991425" y="4526275"/>
                  <a:pt x="12261944" y="2938979"/>
                  <a:pt x="15648492" y="277627"/>
                </a:cubicBezTo>
                <a:close/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328911" y="1316214"/>
            <a:ext cx="1730213" cy="2211353"/>
            <a:chOff x="4057679" y="1749604"/>
            <a:chExt cx="2306950" cy="294847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5305425" y="2536370"/>
              <a:ext cx="0" cy="1452563"/>
            </a:xfrm>
            <a:prstGeom prst="line">
              <a:avLst/>
            </a:prstGeom>
            <a:ln w="3175">
              <a:solidFill>
                <a:srgbClr val="AB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5510890" y="2536370"/>
              <a:ext cx="0" cy="1452563"/>
            </a:xfrm>
            <a:prstGeom prst="line">
              <a:avLst/>
            </a:prstGeom>
            <a:ln>
              <a:solidFill>
                <a:srgbClr val="AB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716355" y="2536370"/>
              <a:ext cx="0" cy="1452563"/>
            </a:xfrm>
            <a:prstGeom prst="line">
              <a:avLst/>
            </a:prstGeom>
            <a:ln w="9525">
              <a:solidFill>
                <a:srgbClr val="AB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921821" y="2536370"/>
              <a:ext cx="0" cy="1452563"/>
            </a:xfrm>
            <a:prstGeom prst="line">
              <a:avLst/>
            </a:prstGeom>
            <a:ln w="12700">
              <a:solidFill>
                <a:srgbClr val="AB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/>
            <p:cNvGrpSpPr/>
            <p:nvPr/>
          </p:nvGrpSpPr>
          <p:grpSpPr>
            <a:xfrm>
              <a:off x="4057679" y="1749604"/>
              <a:ext cx="1658621" cy="1912149"/>
              <a:chOff x="3048825" y="1072919"/>
              <a:chExt cx="3008045" cy="3467839"/>
            </a:xfrm>
          </p:grpSpPr>
          <p:sp>
            <p:nvSpPr>
              <p:cNvPr id="32" name="任意多边形 31"/>
              <p:cNvSpPr/>
              <p:nvPr/>
            </p:nvSpPr>
            <p:spPr>
              <a:xfrm>
                <a:off x="4161364" y="2820913"/>
                <a:ext cx="1322191" cy="921799"/>
              </a:xfrm>
              <a:custGeom>
                <a:avLst/>
                <a:gdLst>
                  <a:gd name="connsiteX0" fmla="*/ 1286131 w 1322191"/>
                  <a:gd name="connsiteY0" fmla="*/ 0 h 921799"/>
                  <a:gd name="connsiteX1" fmla="*/ 1307299 w 1322191"/>
                  <a:gd name="connsiteY1" fmla="*/ 68191 h 921799"/>
                  <a:gd name="connsiteX2" fmla="*/ 1322191 w 1322191"/>
                  <a:gd name="connsiteY2" fmla="*/ 215920 h 921799"/>
                  <a:gd name="connsiteX3" fmla="*/ 1319544 w 1322191"/>
                  <a:gd name="connsiteY3" fmla="*/ 242177 h 921799"/>
                  <a:gd name="connsiteX4" fmla="*/ 1297567 w 1322191"/>
                  <a:gd name="connsiteY4" fmla="*/ 235355 h 921799"/>
                  <a:gd name="connsiteX5" fmla="*/ 1146420 w 1322191"/>
                  <a:gd name="connsiteY5" fmla="*/ 220118 h 921799"/>
                  <a:gd name="connsiteX6" fmla="*/ 411678 w 1322191"/>
                  <a:gd name="connsiteY6" fmla="*/ 818950 h 921799"/>
                  <a:gd name="connsiteX7" fmla="*/ 401310 w 1322191"/>
                  <a:gd name="connsiteY7" fmla="*/ 921799 h 921799"/>
                  <a:gd name="connsiteX8" fmla="*/ 384187 w 1322191"/>
                  <a:gd name="connsiteY8" fmla="*/ 917174 h 921799"/>
                  <a:gd name="connsiteX9" fmla="*/ 373075 w 1322191"/>
                  <a:gd name="connsiteY9" fmla="*/ 806953 h 921799"/>
                  <a:gd name="connsiteX10" fmla="*/ 57654 w 1322191"/>
                  <a:gd name="connsiteY10" fmla="*/ 336206 h 921799"/>
                  <a:gd name="connsiteX11" fmla="*/ 0 w 1322191"/>
                  <a:gd name="connsiteY11" fmla="*/ 304912 h 921799"/>
                  <a:gd name="connsiteX12" fmla="*/ 35670 w 1322191"/>
                  <a:gd name="connsiteY12" fmla="*/ 285551 h 921799"/>
                  <a:gd name="connsiteX13" fmla="*/ 144653 w 1322191"/>
                  <a:gd name="connsiteY13" fmla="*/ 80579 h 921799"/>
                  <a:gd name="connsiteX14" fmla="*/ 131500 w 1322191"/>
                  <a:gd name="connsiteY14" fmla="*/ 15427 h 921799"/>
                  <a:gd name="connsiteX15" fmla="*/ 154690 w 1322191"/>
                  <a:gd name="connsiteY15" fmla="*/ 34561 h 921799"/>
                  <a:gd name="connsiteX16" fmla="*/ 699466 w 1322191"/>
                  <a:gd name="connsiteY16" fmla="*/ 200967 h 921799"/>
                  <a:gd name="connsiteX17" fmla="*/ 1244243 w 1322191"/>
                  <a:gd name="connsiteY17" fmla="*/ 34561 h 921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2191" h="921799">
                    <a:moveTo>
                      <a:pt x="1286131" y="0"/>
                    </a:moveTo>
                    <a:lnTo>
                      <a:pt x="1307299" y="68191"/>
                    </a:lnTo>
                    <a:cubicBezTo>
                      <a:pt x="1317063" y="115909"/>
                      <a:pt x="1322191" y="165316"/>
                      <a:pt x="1322191" y="215920"/>
                    </a:cubicBezTo>
                    <a:lnTo>
                      <a:pt x="1319544" y="242177"/>
                    </a:lnTo>
                    <a:lnTo>
                      <a:pt x="1297567" y="235355"/>
                    </a:lnTo>
                    <a:cubicBezTo>
                      <a:pt x="1248745" y="225365"/>
                      <a:pt x="1198196" y="220118"/>
                      <a:pt x="1146420" y="220118"/>
                    </a:cubicBezTo>
                    <a:cubicBezTo>
                      <a:pt x="783994" y="220118"/>
                      <a:pt x="481611" y="477197"/>
                      <a:pt x="411678" y="818950"/>
                    </a:cubicBezTo>
                    <a:lnTo>
                      <a:pt x="401310" y="921799"/>
                    </a:lnTo>
                    <a:lnTo>
                      <a:pt x="384187" y="917174"/>
                    </a:lnTo>
                    <a:lnTo>
                      <a:pt x="373075" y="806953"/>
                    </a:lnTo>
                    <a:cubicBezTo>
                      <a:pt x="333114" y="611666"/>
                      <a:pt x="217250" y="444027"/>
                      <a:pt x="57654" y="336206"/>
                    </a:cubicBezTo>
                    <a:lnTo>
                      <a:pt x="0" y="304912"/>
                    </a:lnTo>
                    <a:lnTo>
                      <a:pt x="35670" y="285551"/>
                    </a:lnTo>
                    <a:cubicBezTo>
                      <a:pt x="101423" y="241130"/>
                      <a:pt x="144653" y="165903"/>
                      <a:pt x="144653" y="80579"/>
                    </a:cubicBezTo>
                    <a:lnTo>
                      <a:pt x="131500" y="15427"/>
                    </a:lnTo>
                    <a:lnTo>
                      <a:pt x="154690" y="34561"/>
                    </a:lnTo>
                    <a:cubicBezTo>
                      <a:pt x="310200" y="139621"/>
                      <a:pt x="497669" y="200967"/>
                      <a:pt x="699466" y="200967"/>
                    </a:cubicBezTo>
                    <a:cubicBezTo>
                      <a:pt x="901264" y="200967"/>
                      <a:pt x="1088733" y="139621"/>
                      <a:pt x="1244243" y="34561"/>
                    </a:cubicBezTo>
                    <a:close/>
                  </a:path>
                </a:pathLst>
              </a:custGeom>
              <a:solidFill>
                <a:srgbClr val="9E1E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3048825" y="1072919"/>
                <a:ext cx="3008045" cy="3467839"/>
                <a:chOff x="3048825" y="1072919"/>
                <a:chExt cx="3008045" cy="3467839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3885572" y="1072919"/>
                  <a:ext cx="1948729" cy="1948729"/>
                </a:xfrm>
                <a:prstGeom prst="ellipse">
                  <a:avLst/>
                </a:prstGeom>
                <a:noFill/>
                <a:ln w="3175">
                  <a:solidFill>
                    <a:srgbClr val="A11F2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3048825" y="3028803"/>
                  <a:ext cx="1499958" cy="1499958"/>
                </a:xfrm>
                <a:prstGeom prst="ellipse">
                  <a:avLst/>
                </a:prstGeom>
                <a:noFill/>
                <a:ln w="3175">
                  <a:solidFill>
                    <a:srgbClr val="A11F2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4556912" y="3040800"/>
                  <a:ext cx="1499958" cy="1499958"/>
                </a:xfrm>
                <a:prstGeom prst="ellipse">
                  <a:avLst/>
                </a:prstGeom>
                <a:noFill/>
                <a:ln w="3175">
                  <a:solidFill>
                    <a:srgbClr val="A11F2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3810747" y="2654073"/>
                  <a:ext cx="494375" cy="494375"/>
                </a:xfrm>
                <a:prstGeom prst="ellipse">
                  <a:avLst/>
                </a:prstGeom>
                <a:noFill/>
                <a:ln w="3175">
                  <a:solidFill>
                    <a:srgbClr val="A11F2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</p:grpSp>
        <p:sp>
          <p:nvSpPr>
            <p:cNvPr id="30" name="弧形 29"/>
            <p:cNvSpPr/>
            <p:nvPr/>
          </p:nvSpPr>
          <p:spPr>
            <a:xfrm rot="17497460">
              <a:off x="4707230" y="3040675"/>
              <a:ext cx="1657399" cy="1657399"/>
            </a:xfrm>
            <a:prstGeom prst="arc">
              <a:avLst>
                <a:gd name="adj1" fmla="val 14711324"/>
                <a:gd name="adj2" fmla="val 0"/>
              </a:avLst>
            </a:prstGeom>
            <a:noFill/>
            <a:ln w="3175">
              <a:solidFill>
                <a:srgbClr val="A11F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弧形 30"/>
            <p:cNvSpPr/>
            <p:nvPr/>
          </p:nvSpPr>
          <p:spPr>
            <a:xfrm rot="17497460">
              <a:off x="4859858" y="3150412"/>
              <a:ext cx="1361417" cy="1361417"/>
            </a:xfrm>
            <a:prstGeom prst="arc">
              <a:avLst>
                <a:gd name="adj1" fmla="val 14711324"/>
                <a:gd name="adj2" fmla="val 0"/>
              </a:avLst>
            </a:prstGeom>
            <a:noFill/>
            <a:ln w="3175">
              <a:solidFill>
                <a:srgbClr val="A11F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8194" name="Picture 2" descr="http://store.storeimages.cdn-apple.com/8371/as-images.apple.com/is/image/AppleInc/aos/published/images/M/KL/MKLF2/MKLF2?wid=1000&amp;hei=1000&amp;fmt=jpeg&amp;qlt=95&amp;op_sharpen=0&amp;resMode=bicub&amp;op_usm=0.5,0.5,0,0&amp;iccEmbed=0&amp;layer=comp&amp;.v=14272213634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50802" y="922930"/>
            <a:ext cx="5077820" cy="5077820"/>
          </a:xfrm>
          <a:prstGeom prst="roundRect">
            <a:avLst>
              <a:gd name="adj" fmla="val 5662"/>
            </a:avLst>
          </a:prstGeom>
          <a:noFill/>
          <a:effectLst>
            <a:outerShdw blurRad="3810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/>
          <p:cNvSpPr txBox="1"/>
          <p:nvPr/>
        </p:nvSpPr>
        <p:spPr>
          <a:xfrm>
            <a:off x="4046479" y="2554873"/>
            <a:ext cx="2728441" cy="5909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>
                <a:gradFill>
                  <a:gsLst>
                    <a:gs pos="0">
                      <a:srgbClr val="BFBFBF"/>
                    </a:gs>
                    <a:gs pos="54000">
                      <a:srgbClr val="FFFFFF"/>
                    </a:gs>
                    <a:gs pos="100000">
                      <a:schemeClr val="bg1">
                        <a:tint val="0"/>
                      </a:schemeClr>
                    </a:gs>
                  </a:gsLst>
                  <a:lin ang="13500000" scaled="1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2700" dirty="0"/>
              <a:t>死忠分子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048049" y="3147711"/>
            <a:ext cx="4736723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5000"/>
              </a:lnSpc>
              <a:defRPr sz="2400">
                <a:gradFill>
                  <a:gsLst>
                    <a:gs pos="0">
                      <a:srgbClr val="BFBFBF"/>
                    </a:gs>
                    <a:gs pos="54000">
                      <a:srgbClr val="FFFFFF"/>
                    </a:gs>
                    <a:gs pos="100000">
                      <a:schemeClr val="bg1">
                        <a:tint val="0"/>
                      </a:schemeClr>
                    </a:gs>
                  </a:gsLst>
                  <a:lin ang="13500000" scaled="1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sz="1800" dirty="0"/>
              <a:t>有一条营销法则：首先你无法满足所有消费者的需求，其次你无法满足消费者的所有需求。</a:t>
            </a:r>
            <a:r>
              <a:rPr lang="en-US" altLang="zh-CN" sz="1800" dirty="0"/>
              <a:t>Beats</a:t>
            </a:r>
            <a:r>
              <a:rPr lang="zh-CN" altLang="en-US" sz="1800" dirty="0"/>
              <a:t>很好的认识到这一点，走在大街上你会发现，音乐有时无关音质，因为音乐有时候是用来看的。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116991309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2318" r="12876"/>
          <a:stretch/>
        </p:blipFill>
        <p:spPr>
          <a:xfrm>
            <a:off x="-15766" y="-29562"/>
            <a:ext cx="9159766" cy="688756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77541" y="1212152"/>
            <a:ext cx="1176478" cy="3935834"/>
            <a:chOff x="1277541" y="1543228"/>
            <a:chExt cx="1176478" cy="3935834"/>
          </a:xfrm>
        </p:grpSpPr>
        <p:sp>
          <p:nvSpPr>
            <p:cNvPr id="4" name="矩形 3"/>
            <p:cNvSpPr/>
            <p:nvPr/>
          </p:nvSpPr>
          <p:spPr>
            <a:xfrm>
              <a:off x="2038521" y="2596295"/>
              <a:ext cx="415498" cy="2484929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zh-CN" altLang="en-US" sz="1500" dirty="0">
                  <a:latin typeface="宋体" panose="02010600030101010101" pitchFamily="2" charset="-122"/>
                  <a:ea typeface="宋体" panose="02010600030101010101" pitchFamily="2" charset="-122"/>
                </a:rPr>
                <a:t>结束晨妆破小寒，</a:t>
              </a:r>
            </a:p>
          </p:txBody>
        </p:sp>
        <p:sp>
          <p:nvSpPr>
            <p:cNvPr id="5" name="椭圆 4"/>
            <p:cNvSpPr/>
            <p:nvPr/>
          </p:nvSpPr>
          <p:spPr>
            <a:xfrm rot="5400000">
              <a:off x="1277541" y="1543228"/>
              <a:ext cx="583643" cy="583643"/>
            </a:xfrm>
            <a:prstGeom prst="ellipse">
              <a:avLst/>
            </a:prstGeom>
            <a:solidFill>
              <a:srgbClr val="A9B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788" dirty="0">
                  <a:solidFill>
                    <a:schemeClr val="bg1"/>
                  </a:solidFill>
                </a:rPr>
                <a:t>XIAOHAN</a:t>
              </a:r>
              <a:endParaRPr lang="zh-CN" alt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69363" y="1549790"/>
              <a:ext cx="60785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300" dirty="0">
                  <a:latin typeface="宋体" panose="02010600030101010101" pitchFamily="2" charset="-122"/>
                  <a:ea typeface="宋体" panose="02010600030101010101" pitchFamily="2" charset="-122"/>
                </a:rPr>
                <a:t>小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9363" y="2013510"/>
              <a:ext cx="60785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300" dirty="0">
                  <a:latin typeface="宋体" panose="02010600030101010101" pitchFamily="2" charset="-122"/>
                  <a:ea typeface="宋体" panose="02010600030101010101" pitchFamily="2" charset="-122"/>
                </a:rPr>
                <a:t>寒</a:t>
              </a:r>
            </a:p>
          </p:txBody>
        </p:sp>
        <p:sp>
          <p:nvSpPr>
            <p:cNvPr id="8" name="矩形 7"/>
            <p:cNvSpPr/>
            <p:nvPr/>
          </p:nvSpPr>
          <p:spPr>
            <a:xfrm flipH="1">
              <a:off x="1765369" y="2978362"/>
              <a:ext cx="415498" cy="250070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zh-CN" altLang="en-US" sz="1500" dirty="0">
                  <a:latin typeface="宋体" panose="02010600030101010101" pitchFamily="2" charset="-122"/>
                  <a:ea typeface="宋体" panose="02010600030101010101" pitchFamily="2" charset="-122"/>
                </a:rPr>
                <a:t>跨鞍聊得散疲顽。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 flipH="1">
              <a:off x="1732785" y="2208523"/>
              <a:ext cx="508000" cy="8121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2192793" y="2148292"/>
              <a:ext cx="212162" cy="3391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59498256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00" r="12241"/>
          <a:stretch/>
        </p:blipFill>
        <p:spPr>
          <a:xfrm>
            <a:off x="-1" y="0"/>
            <a:ext cx="9175531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98" r="12341"/>
          <a:stretch/>
        </p:blipFill>
        <p:spPr>
          <a:xfrm>
            <a:off x="-47296" y="0"/>
            <a:ext cx="9238593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78" y="2833137"/>
            <a:ext cx="7277444" cy="1699523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1342220" y="4264642"/>
            <a:ext cx="6459561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342220" y="2880431"/>
            <a:ext cx="6459561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200325" y="1857191"/>
            <a:ext cx="5032147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高端黑" panose="02010600030101010101" pitchFamily="2" charset="-122"/>
                <a:ea typeface="站酷高端黑" panose="02010600030101010101" pitchFamily="2" charset="-122"/>
              </a:rPr>
              <a:t>南京理工大学</a:t>
            </a:r>
            <a:endParaRPr lang="en-US" altLang="zh-CN" sz="6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9043" y="4264642"/>
            <a:ext cx="6952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 smtClean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XX</a:t>
            </a:r>
            <a:r>
              <a:rPr lang="zh-CN" altLang="en-US" sz="5400" b="1" dirty="0" smtClean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部门年中总结</a:t>
            </a:r>
          </a:p>
        </p:txBody>
      </p:sp>
    </p:spTree>
    <p:extLst>
      <p:ext uri="{BB962C8B-B14F-4D97-AF65-F5344CB8AC3E}">
        <p14:creationId xmlns:p14="http://schemas.microsoft.com/office/powerpoint/2010/main" xmlns="" val="61450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46176" y="-271703"/>
            <a:ext cx="10689336" cy="71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79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25" b="5229"/>
          <a:stretch/>
        </p:blipFill>
        <p:spPr>
          <a:xfrm>
            <a:off x="-38100" y="0"/>
            <a:ext cx="9182100" cy="6858000"/>
          </a:xfrm>
          <a:prstGeom prst="rect">
            <a:avLst/>
          </a:prstGeom>
        </p:spPr>
      </p:pic>
      <p:pic>
        <p:nvPicPr>
          <p:cNvPr id="18" name="图片 1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303081" y="2342436"/>
            <a:ext cx="3316845" cy="3466806"/>
            <a:chOff x="38145" y="2311694"/>
            <a:chExt cx="3316845" cy="3466806"/>
          </a:xfrm>
        </p:grpSpPr>
        <p:sp>
          <p:nvSpPr>
            <p:cNvPr id="22" name="文本框 21"/>
            <p:cNvSpPr txBox="1"/>
            <p:nvPr/>
          </p:nvSpPr>
          <p:spPr>
            <a:xfrm>
              <a:off x="1136013" y="5255280"/>
              <a:ext cx="14568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n w="3175"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   席</a:t>
              </a:r>
              <a:endParaRPr lang="zh-CN" altLang="en-US" sz="2800" b="1" dirty="0">
                <a:ln w="3175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484454" y="3063735"/>
              <a:ext cx="2421277" cy="2483210"/>
            </a:xfrm>
            <a:custGeom>
              <a:avLst/>
              <a:gdLst>
                <a:gd name="T0" fmla="*/ 1953 w 2463"/>
                <a:gd name="T1" fmla="*/ 6 h 2526"/>
                <a:gd name="T2" fmla="*/ 2240 w 2463"/>
                <a:gd name="T3" fmla="*/ 101 h 2526"/>
                <a:gd name="T4" fmla="*/ 2398 w 2463"/>
                <a:gd name="T5" fmla="*/ 259 h 2526"/>
                <a:gd name="T6" fmla="*/ 2459 w 2463"/>
                <a:gd name="T7" fmla="*/ 481 h 2526"/>
                <a:gd name="T8" fmla="*/ 2442 w 2463"/>
                <a:gd name="T9" fmla="*/ 740 h 2526"/>
                <a:gd name="T10" fmla="*/ 2378 w 2463"/>
                <a:gd name="T11" fmla="*/ 893 h 2526"/>
                <a:gd name="T12" fmla="*/ 2235 w 2463"/>
                <a:gd name="T13" fmla="*/ 1051 h 2526"/>
                <a:gd name="T14" fmla="*/ 2069 w 2463"/>
                <a:gd name="T15" fmla="*/ 1139 h 2526"/>
                <a:gd name="T16" fmla="*/ 1809 w 2463"/>
                <a:gd name="T17" fmla="*/ 1163 h 2526"/>
                <a:gd name="T18" fmla="*/ 1508 w 2463"/>
                <a:gd name="T19" fmla="*/ 1055 h 2526"/>
                <a:gd name="T20" fmla="*/ 1286 w 2463"/>
                <a:gd name="T21" fmla="*/ 838 h 2526"/>
                <a:gd name="T22" fmla="*/ 1198 w 2463"/>
                <a:gd name="T23" fmla="*/ 582 h 2526"/>
                <a:gd name="T24" fmla="*/ 1254 w 2463"/>
                <a:gd name="T25" fmla="*/ 326 h 2526"/>
                <a:gd name="T26" fmla="*/ 1434 w 2463"/>
                <a:gd name="T27" fmla="*/ 121 h 2526"/>
                <a:gd name="T28" fmla="*/ 1694 w 2463"/>
                <a:gd name="T29" fmla="*/ 12 h 2526"/>
                <a:gd name="T30" fmla="*/ 2215 w 2463"/>
                <a:gd name="T31" fmla="*/ 344 h 2526"/>
                <a:gd name="T32" fmla="*/ 2189 w 2463"/>
                <a:gd name="T33" fmla="*/ 447 h 2526"/>
                <a:gd name="T34" fmla="*/ 2221 w 2463"/>
                <a:gd name="T35" fmla="*/ 550 h 2526"/>
                <a:gd name="T36" fmla="*/ 2300 w 2463"/>
                <a:gd name="T37" fmla="*/ 584 h 2526"/>
                <a:gd name="T38" fmla="*/ 2369 w 2463"/>
                <a:gd name="T39" fmla="*/ 516 h 2526"/>
                <a:gd name="T40" fmla="*/ 2386 w 2463"/>
                <a:gd name="T41" fmla="*/ 394 h 2526"/>
                <a:gd name="T42" fmla="*/ 2336 w 2463"/>
                <a:gd name="T43" fmla="*/ 303 h 2526"/>
                <a:gd name="T44" fmla="*/ 493 w 2463"/>
                <a:gd name="T45" fmla="*/ 116 h 2526"/>
                <a:gd name="T46" fmla="*/ 766 w 2463"/>
                <a:gd name="T47" fmla="*/ 170 h 2526"/>
                <a:gd name="T48" fmla="*/ 948 w 2463"/>
                <a:gd name="T49" fmla="*/ 333 h 2526"/>
                <a:gd name="T50" fmla="*/ 1007 w 2463"/>
                <a:gd name="T51" fmla="*/ 560 h 2526"/>
                <a:gd name="T52" fmla="*/ 932 w 2463"/>
                <a:gd name="T53" fmla="*/ 791 h 2526"/>
                <a:gd name="T54" fmla="*/ 760 w 2463"/>
                <a:gd name="T55" fmla="*/ 986 h 2526"/>
                <a:gd name="T56" fmla="*/ 529 w 2463"/>
                <a:gd name="T57" fmla="*/ 1093 h 2526"/>
                <a:gd name="T58" fmla="*/ 307 w 2463"/>
                <a:gd name="T59" fmla="*/ 1072 h 2526"/>
                <a:gd name="T60" fmla="*/ 116 w 2463"/>
                <a:gd name="T61" fmla="*/ 925 h 2526"/>
                <a:gd name="T62" fmla="*/ 13 w 2463"/>
                <a:gd name="T63" fmla="*/ 710 h 2526"/>
                <a:gd name="T64" fmla="*/ 14 w 2463"/>
                <a:gd name="T65" fmla="*/ 496 h 2526"/>
                <a:gd name="T66" fmla="*/ 123 w 2463"/>
                <a:gd name="T67" fmla="*/ 307 h 2526"/>
                <a:gd name="T68" fmla="*/ 304 w 2463"/>
                <a:gd name="T69" fmla="*/ 170 h 2526"/>
                <a:gd name="T70" fmla="*/ 172 w 2463"/>
                <a:gd name="T71" fmla="*/ 305 h 2526"/>
                <a:gd name="T72" fmla="*/ 110 w 2463"/>
                <a:gd name="T73" fmla="*/ 375 h 2526"/>
                <a:gd name="T74" fmla="*/ 88 w 2463"/>
                <a:gd name="T75" fmla="*/ 488 h 2526"/>
                <a:gd name="T76" fmla="*/ 160 w 2463"/>
                <a:gd name="T77" fmla="*/ 533 h 2526"/>
                <a:gd name="T78" fmla="*/ 261 w 2463"/>
                <a:gd name="T79" fmla="*/ 468 h 2526"/>
                <a:gd name="T80" fmla="*/ 287 w 2463"/>
                <a:gd name="T81" fmla="*/ 366 h 2526"/>
                <a:gd name="T82" fmla="*/ 235 w 2463"/>
                <a:gd name="T83" fmla="*/ 299 h 2526"/>
                <a:gd name="T84" fmla="*/ 1457 w 2463"/>
                <a:gd name="T85" fmla="*/ 1953 h 2526"/>
                <a:gd name="T86" fmla="*/ 2028 w 2463"/>
                <a:gd name="T87" fmla="*/ 1914 h 2526"/>
                <a:gd name="T88" fmla="*/ 2156 w 2463"/>
                <a:gd name="T89" fmla="*/ 2008 h 2526"/>
                <a:gd name="T90" fmla="*/ 2300 w 2463"/>
                <a:gd name="T91" fmla="*/ 2124 h 2526"/>
                <a:gd name="T92" fmla="*/ 2240 w 2463"/>
                <a:gd name="T93" fmla="*/ 2368 h 2526"/>
                <a:gd name="T94" fmla="*/ 1669 w 2463"/>
                <a:gd name="T95" fmla="*/ 2482 h 2526"/>
                <a:gd name="T96" fmla="*/ 769 w 2463"/>
                <a:gd name="T97" fmla="*/ 2523 h 2526"/>
                <a:gd name="T98" fmla="*/ 510 w 2463"/>
                <a:gd name="T99" fmla="*/ 2508 h 2526"/>
                <a:gd name="T100" fmla="*/ 275 w 2463"/>
                <a:gd name="T101" fmla="*/ 2483 h 2526"/>
                <a:gd name="T102" fmla="*/ 130 w 2463"/>
                <a:gd name="T103" fmla="*/ 1937 h 2526"/>
                <a:gd name="T104" fmla="*/ 227 w 2463"/>
                <a:gd name="T105" fmla="*/ 1931 h 2526"/>
                <a:gd name="T106" fmla="*/ 427 w 2463"/>
                <a:gd name="T107" fmla="*/ 1954 h 2526"/>
                <a:gd name="T108" fmla="*/ 898 w 2463"/>
                <a:gd name="T109" fmla="*/ 1973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63" h="2526">
                  <a:moveTo>
                    <a:pt x="1694" y="12"/>
                  </a:moveTo>
                  <a:lnTo>
                    <a:pt x="1758" y="4"/>
                  </a:lnTo>
                  <a:lnTo>
                    <a:pt x="1823" y="0"/>
                  </a:lnTo>
                  <a:lnTo>
                    <a:pt x="1888" y="1"/>
                  </a:lnTo>
                  <a:lnTo>
                    <a:pt x="1953" y="6"/>
                  </a:lnTo>
                  <a:lnTo>
                    <a:pt x="2017" y="18"/>
                  </a:lnTo>
                  <a:lnTo>
                    <a:pt x="2080" y="34"/>
                  </a:lnTo>
                  <a:lnTo>
                    <a:pt x="2142" y="54"/>
                  </a:lnTo>
                  <a:lnTo>
                    <a:pt x="2202" y="80"/>
                  </a:lnTo>
                  <a:lnTo>
                    <a:pt x="2240" y="101"/>
                  </a:lnTo>
                  <a:lnTo>
                    <a:pt x="2278" y="124"/>
                  </a:lnTo>
                  <a:lnTo>
                    <a:pt x="2315" y="151"/>
                  </a:lnTo>
                  <a:lnTo>
                    <a:pt x="2348" y="181"/>
                  </a:lnTo>
                  <a:lnTo>
                    <a:pt x="2376" y="218"/>
                  </a:lnTo>
                  <a:lnTo>
                    <a:pt x="2398" y="259"/>
                  </a:lnTo>
                  <a:lnTo>
                    <a:pt x="2417" y="301"/>
                  </a:lnTo>
                  <a:lnTo>
                    <a:pt x="2432" y="344"/>
                  </a:lnTo>
                  <a:lnTo>
                    <a:pt x="2444" y="389"/>
                  </a:lnTo>
                  <a:lnTo>
                    <a:pt x="2453" y="435"/>
                  </a:lnTo>
                  <a:lnTo>
                    <a:pt x="2459" y="481"/>
                  </a:lnTo>
                  <a:lnTo>
                    <a:pt x="2463" y="527"/>
                  </a:lnTo>
                  <a:lnTo>
                    <a:pt x="2463" y="580"/>
                  </a:lnTo>
                  <a:lnTo>
                    <a:pt x="2460" y="635"/>
                  </a:lnTo>
                  <a:lnTo>
                    <a:pt x="2452" y="688"/>
                  </a:lnTo>
                  <a:lnTo>
                    <a:pt x="2442" y="740"/>
                  </a:lnTo>
                  <a:lnTo>
                    <a:pt x="2426" y="793"/>
                  </a:lnTo>
                  <a:lnTo>
                    <a:pt x="2405" y="842"/>
                  </a:lnTo>
                  <a:lnTo>
                    <a:pt x="2397" y="860"/>
                  </a:lnTo>
                  <a:lnTo>
                    <a:pt x="2388" y="877"/>
                  </a:lnTo>
                  <a:lnTo>
                    <a:pt x="2378" y="893"/>
                  </a:lnTo>
                  <a:lnTo>
                    <a:pt x="2365" y="907"/>
                  </a:lnTo>
                  <a:lnTo>
                    <a:pt x="2307" y="965"/>
                  </a:lnTo>
                  <a:lnTo>
                    <a:pt x="2254" y="1027"/>
                  </a:lnTo>
                  <a:lnTo>
                    <a:pt x="2244" y="1039"/>
                  </a:lnTo>
                  <a:lnTo>
                    <a:pt x="2235" y="1051"/>
                  </a:lnTo>
                  <a:lnTo>
                    <a:pt x="2224" y="1063"/>
                  </a:lnTo>
                  <a:lnTo>
                    <a:pt x="2211" y="1071"/>
                  </a:lnTo>
                  <a:lnTo>
                    <a:pt x="2166" y="1099"/>
                  </a:lnTo>
                  <a:lnTo>
                    <a:pt x="2118" y="1121"/>
                  </a:lnTo>
                  <a:lnTo>
                    <a:pt x="2069" y="1139"/>
                  </a:lnTo>
                  <a:lnTo>
                    <a:pt x="2018" y="1153"/>
                  </a:lnTo>
                  <a:lnTo>
                    <a:pt x="1967" y="1163"/>
                  </a:lnTo>
                  <a:lnTo>
                    <a:pt x="1914" y="1168"/>
                  </a:lnTo>
                  <a:lnTo>
                    <a:pt x="1861" y="1168"/>
                  </a:lnTo>
                  <a:lnTo>
                    <a:pt x="1809" y="1163"/>
                  </a:lnTo>
                  <a:lnTo>
                    <a:pt x="1745" y="1152"/>
                  </a:lnTo>
                  <a:lnTo>
                    <a:pt x="1683" y="1136"/>
                  </a:lnTo>
                  <a:lnTo>
                    <a:pt x="1622" y="1114"/>
                  </a:lnTo>
                  <a:lnTo>
                    <a:pt x="1563" y="1087"/>
                  </a:lnTo>
                  <a:lnTo>
                    <a:pt x="1508" y="1055"/>
                  </a:lnTo>
                  <a:lnTo>
                    <a:pt x="1454" y="1019"/>
                  </a:lnTo>
                  <a:lnTo>
                    <a:pt x="1405" y="977"/>
                  </a:lnTo>
                  <a:lnTo>
                    <a:pt x="1359" y="932"/>
                  </a:lnTo>
                  <a:lnTo>
                    <a:pt x="1318" y="882"/>
                  </a:lnTo>
                  <a:lnTo>
                    <a:pt x="1286" y="838"/>
                  </a:lnTo>
                  <a:lnTo>
                    <a:pt x="1259" y="791"/>
                  </a:lnTo>
                  <a:lnTo>
                    <a:pt x="1236" y="741"/>
                  </a:lnTo>
                  <a:lnTo>
                    <a:pt x="1218" y="690"/>
                  </a:lnTo>
                  <a:lnTo>
                    <a:pt x="1206" y="637"/>
                  </a:lnTo>
                  <a:lnTo>
                    <a:pt x="1198" y="582"/>
                  </a:lnTo>
                  <a:lnTo>
                    <a:pt x="1198" y="530"/>
                  </a:lnTo>
                  <a:lnTo>
                    <a:pt x="1204" y="477"/>
                  </a:lnTo>
                  <a:lnTo>
                    <a:pt x="1215" y="425"/>
                  </a:lnTo>
                  <a:lnTo>
                    <a:pt x="1231" y="374"/>
                  </a:lnTo>
                  <a:lnTo>
                    <a:pt x="1254" y="326"/>
                  </a:lnTo>
                  <a:lnTo>
                    <a:pt x="1280" y="280"/>
                  </a:lnTo>
                  <a:lnTo>
                    <a:pt x="1311" y="236"/>
                  </a:lnTo>
                  <a:lnTo>
                    <a:pt x="1349" y="194"/>
                  </a:lnTo>
                  <a:lnTo>
                    <a:pt x="1389" y="155"/>
                  </a:lnTo>
                  <a:lnTo>
                    <a:pt x="1434" y="121"/>
                  </a:lnTo>
                  <a:lnTo>
                    <a:pt x="1482" y="90"/>
                  </a:lnTo>
                  <a:lnTo>
                    <a:pt x="1532" y="65"/>
                  </a:lnTo>
                  <a:lnTo>
                    <a:pt x="1585" y="42"/>
                  </a:lnTo>
                  <a:lnTo>
                    <a:pt x="1638" y="25"/>
                  </a:lnTo>
                  <a:lnTo>
                    <a:pt x="1694" y="12"/>
                  </a:lnTo>
                  <a:close/>
                  <a:moveTo>
                    <a:pt x="2281" y="293"/>
                  </a:moveTo>
                  <a:lnTo>
                    <a:pt x="2260" y="301"/>
                  </a:lnTo>
                  <a:lnTo>
                    <a:pt x="2242" y="312"/>
                  </a:lnTo>
                  <a:lnTo>
                    <a:pt x="2227" y="327"/>
                  </a:lnTo>
                  <a:lnTo>
                    <a:pt x="2215" y="344"/>
                  </a:lnTo>
                  <a:lnTo>
                    <a:pt x="2205" y="363"/>
                  </a:lnTo>
                  <a:lnTo>
                    <a:pt x="2197" y="384"/>
                  </a:lnTo>
                  <a:lnTo>
                    <a:pt x="2192" y="404"/>
                  </a:lnTo>
                  <a:lnTo>
                    <a:pt x="2189" y="425"/>
                  </a:lnTo>
                  <a:lnTo>
                    <a:pt x="2189" y="447"/>
                  </a:lnTo>
                  <a:lnTo>
                    <a:pt x="2190" y="468"/>
                  </a:lnTo>
                  <a:lnTo>
                    <a:pt x="2194" y="490"/>
                  </a:lnTo>
                  <a:lnTo>
                    <a:pt x="2200" y="512"/>
                  </a:lnTo>
                  <a:lnTo>
                    <a:pt x="2209" y="531"/>
                  </a:lnTo>
                  <a:lnTo>
                    <a:pt x="2221" y="550"/>
                  </a:lnTo>
                  <a:lnTo>
                    <a:pt x="2236" y="565"/>
                  </a:lnTo>
                  <a:lnTo>
                    <a:pt x="2254" y="578"/>
                  </a:lnTo>
                  <a:lnTo>
                    <a:pt x="2269" y="584"/>
                  </a:lnTo>
                  <a:lnTo>
                    <a:pt x="2284" y="587"/>
                  </a:lnTo>
                  <a:lnTo>
                    <a:pt x="2300" y="584"/>
                  </a:lnTo>
                  <a:lnTo>
                    <a:pt x="2315" y="580"/>
                  </a:lnTo>
                  <a:lnTo>
                    <a:pt x="2329" y="572"/>
                  </a:lnTo>
                  <a:lnTo>
                    <a:pt x="2340" y="561"/>
                  </a:lnTo>
                  <a:lnTo>
                    <a:pt x="2357" y="541"/>
                  </a:lnTo>
                  <a:lnTo>
                    <a:pt x="2369" y="516"/>
                  </a:lnTo>
                  <a:lnTo>
                    <a:pt x="2379" y="492"/>
                  </a:lnTo>
                  <a:lnTo>
                    <a:pt x="2384" y="465"/>
                  </a:lnTo>
                  <a:lnTo>
                    <a:pt x="2388" y="438"/>
                  </a:lnTo>
                  <a:lnTo>
                    <a:pt x="2388" y="417"/>
                  </a:lnTo>
                  <a:lnTo>
                    <a:pt x="2386" y="394"/>
                  </a:lnTo>
                  <a:lnTo>
                    <a:pt x="2382" y="372"/>
                  </a:lnTo>
                  <a:lnTo>
                    <a:pt x="2374" y="352"/>
                  </a:lnTo>
                  <a:lnTo>
                    <a:pt x="2365" y="331"/>
                  </a:lnTo>
                  <a:lnTo>
                    <a:pt x="2351" y="314"/>
                  </a:lnTo>
                  <a:lnTo>
                    <a:pt x="2336" y="303"/>
                  </a:lnTo>
                  <a:lnTo>
                    <a:pt x="2319" y="295"/>
                  </a:lnTo>
                  <a:lnTo>
                    <a:pt x="2300" y="292"/>
                  </a:lnTo>
                  <a:lnTo>
                    <a:pt x="2281" y="293"/>
                  </a:lnTo>
                  <a:close/>
                  <a:moveTo>
                    <a:pt x="437" y="124"/>
                  </a:moveTo>
                  <a:lnTo>
                    <a:pt x="493" y="116"/>
                  </a:lnTo>
                  <a:lnTo>
                    <a:pt x="549" y="115"/>
                  </a:lnTo>
                  <a:lnTo>
                    <a:pt x="605" y="120"/>
                  </a:lnTo>
                  <a:lnTo>
                    <a:pt x="660" y="131"/>
                  </a:lnTo>
                  <a:lnTo>
                    <a:pt x="714" y="148"/>
                  </a:lnTo>
                  <a:lnTo>
                    <a:pt x="766" y="170"/>
                  </a:lnTo>
                  <a:lnTo>
                    <a:pt x="814" y="199"/>
                  </a:lnTo>
                  <a:lnTo>
                    <a:pt x="853" y="227"/>
                  </a:lnTo>
                  <a:lnTo>
                    <a:pt x="888" y="258"/>
                  </a:lnTo>
                  <a:lnTo>
                    <a:pt x="920" y="294"/>
                  </a:lnTo>
                  <a:lnTo>
                    <a:pt x="948" y="333"/>
                  </a:lnTo>
                  <a:lnTo>
                    <a:pt x="970" y="374"/>
                  </a:lnTo>
                  <a:lnTo>
                    <a:pt x="988" y="418"/>
                  </a:lnTo>
                  <a:lnTo>
                    <a:pt x="1001" y="464"/>
                  </a:lnTo>
                  <a:lnTo>
                    <a:pt x="1006" y="511"/>
                  </a:lnTo>
                  <a:lnTo>
                    <a:pt x="1007" y="560"/>
                  </a:lnTo>
                  <a:lnTo>
                    <a:pt x="1002" y="609"/>
                  </a:lnTo>
                  <a:lnTo>
                    <a:pt x="990" y="657"/>
                  </a:lnTo>
                  <a:lnTo>
                    <a:pt x="975" y="703"/>
                  </a:lnTo>
                  <a:lnTo>
                    <a:pt x="955" y="748"/>
                  </a:lnTo>
                  <a:lnTo>
                    <a:pt x="932" y="791"/>
                  </a:lnTo>
                  <a:lnTo>
                    <a:pt x="906" y="833"/>
                  </a:lnTo>
                  <a:lnTo>
                    <a:pt x="874" y="875"/>
                  </a:lnTo>
                  <a:lnTo>
                    <a:pt x="839" y="914"/>
                  </a:lnTo>
                  <a:lnTo>
                    <a:pt x="800" y="952"/>
                  </a:lnTo>
                  <a:lnTo>
                    <a:pt x="760" y="986"/>
                  </a:lnTo>
                  <a:lnTo>
                    <a:pt x="717" y="1017"/>
                  </a:lnTo>
                  <a:lnTo>
                    <a:pt x="671" y="1042"/>
                  </a:lnTo>
                  <a:lnTo>
                    <a:pt x="623" y="1065"/>
                  </a:lnTo>
                  <a:lnTo>
                    <a:pt x="573" y="1083"/>
                  </a:lnTo>
                  <a:lnTo>
                    <a:pt x="529" y="1093"/>
                  </a:lnTo>
                  <a:lnTo>
                    <a:pt x="484" y="1099"/>
                  </a:lnTo>
                  <a:lnTo>
                    <a:pt x="438" y="1100"/>
                  </a:lnTo>
                  <a:lnTo>
                    <a:pt x="394" y="1096"/>
                  </a:lnTo>
                  <a:lnTo>
                    <a:pt x="350" y="1086"/>
                  </a:lnTo>
                  <a:lnTo>
                    <a:pt x="307" y="1072"/>
                  </a:lnTo>
                  <a:lnTo>
                    <a:pt x="266" y="1052"/>
                  </a:lnTo>
                  <a:lnTo>
                    <a:pt x="224" y="1026"/>
                  </a:lnTo>
                  <a:lnTo>
                    <a:pt x="184" y="996"/>
                  </a:lnTo>
                  <a:lnTo>
                    <a:pt x="149" y="962"/>
                  </a:lnTo>
                  <a:lnTo>
                    <a:pt x="116" y="925"/>
                  </a:lnTo>
                  <a:lnTo>
                    <a:pt x="87" y="885"/>
                  </a:lnTo>
                  <a:lnTo>
                    <a:pt x="62" y="843"/>
                  </a:lnTo>
                  <a:lnTo>
                    <a:pt x="40" y="798"/>
                  </a:lnTo>
                  <a:lnTo>
                    <a:pt x="23" y="752"/>
                  </a:lnTo>
                  <a:lnTo>
                    <a:pt x="13" y="710"/>
                  </a:lnTo>
                  <a:lnTo>
                    <a:pt x="5" y="668"/>
                  </a:lnTo>
                  <a:lnTo>
                    <a:pt x="1" y="624"/>
                  </a:lnTo>
                  <a:lnTo>
                    <a:pt x="0" y="581"/>
                  </a:lnTo>
                  <a:lnTo>
                    <a:pt x="4" y="539"/>
                  </a:lnTo>
                  <a:lnTo>
                    <a:pt x="14" y="496"/>
                  </a:lnTo>
                  <a:lnTo>
                    <a:pt x="28" y="455"/>
                  </a:lnTo>
                  <a:lnTo>
                    <a:pt x="47" y="416"/>
                  </a:lnTo>
                  <a:lnTo>
                    <a:pt x="68" y="377"/>
                  </a:lnTo>
                  <a:lnTo>
                    <a:pt x="94" y="341"/>
                  </a:lnTo>
                  <a:lnTo>
                    <a:pt x="123" y="307"/>
                  </a:lnTo>
                  <a:lnTo>
                    <a:pt x="153" y="276"/>
                  </a:lnTo>
                  <a:lnTo>
                    <a:pt x="189" y="248"/>
                  </a:lnTo>
                  <a:lnTo>
                    <a:pt x="224" y="218"/>
                  </a:lnTo>
                  <a:lnTo>
                    <a:pt x="263" y="193"/>
                  </a:lnTo>
                  <a:lnTo>
                    <a:pt x="304" y="170"/>
                  </a:lnTo>
                  <a:lnTo>
                    <a:pt x="348" y="151"/>
                  </a:lnTo>
                  <a:lnTo>
                    <a:pt x="391" y="136"/>
                  </a:lnTo>
                  <a:lnTo>
                    <a:pt x="437" y="124"/>
                  </a:lnTo>
                  <a:close/>
                  <a:moveTo>
                    <a:pt x="188" y="299"/>
                  </a:moveTo>
                  <a:lnTo>
                    <a:pt x="172" y="305"/>
                  </a:lnTo>
                  <a:lnTo>
                    <a:pt x="157" y="314"/>
                  </a:lnTo>
                  <a:lnTo>
                    <a:pt x="144" y="327"/>
                  </a:lnTo>
                  <a:lnTo>
                    <a:pt x="133" y="340"/>
                  </a:lnTo>
                  <a:lnTo>
                    <a:pt x="123" y="354"/>
                  </a:lnTo>
                  <a:lnTo>
                    <a:pt x="110" y="375"/>
                  </a:lnTo>
                  <a:lnTo>
                    <a:pt x="98" y="398"/>
                  </a:lnTo>
                  <a:lnTo>
                    <a:pt x="89" y="421"/>
                  </a:lnTo>
                  <a:lnTo>
                    <a:pt x="85" y="446"/>
                  </a:lnTo>
                  <a:lnTo>
                    <a:pt x="85" y="470"/>
                  </a:lnTo>
                  <a:lnTo>
                    <a:pt x="88" y="488"/>
                  </a:lnTo>
                  <a:lnTo>
                    <a:pt x="97" y="504"/>
                  </a:lnTo>
                  <a:lnTo>
                    <a:pt x="110" y="517"/>
                  </a:lnTo>
                  <a:lnTo>
                    <a:pt x="125" y="527"/>
                  </a:lnTo>
                  <a:lnTo>
                    <a:pt x="142" y="533"/>
                  </a:lnTo>
                  <a:lnTo>
                    <a:pt x="160" y="533"/>
                  </a:lnTo>
                  <a:lnTo>
                    <a:pt x="185" y="529"/>
                  </a:lnTo>
                  <a:lnTo>
                    <a:pt x="208" y="520"/>
                  </a:lnTo>
                  <a:lnTo>
                    <a:pt x="228" y="505"/>
                  </a:lnTo>
                  <a:lnTo>
                    <a:pt x="246" y="488"/>
                  </a:lnTo>
                  <a:lnTo>
                    <a:pt x="261" y="468"/>
                  </a:lnTo>
                  <a:lnTo>
                    <a:pt x="273" y="446"/>
                  </a:lnTo>
                  <a:lnTo>
                    <a:pt x="282" y="422"/>
                  </a:lnTo>
                  <a:lnTo>
                    <a:pt x="286" y="404"/>
                  </a:lnTo>
                  <a:lnTo>
                    <a:pt x="288" y="385"/>
                  </a:lnTo>
                  <a:lnTo>
                    <a:pt x="287" y="366"/>
                  </a:lnTo>
                  <a:lnTo>
                    <a:pt x="282" y="347"/>
                  </a:lnTo>
                  <a:lnTo>
                    <a:pt x="274" y="330"/>
                  </a:lnTo>
                  <a:lnTo>
                    <a:pt x="261" y="315"/>
                  </a:lnTo>
                  <a:lnTo>
                    <a:pt x="248" y="306"/>
                  </a:lnTo>
                  <a:lnTo>
                    <a:pt x="235" y="299"/>
                  </a:lnTo>
                  <a:lnTo>
                    <a:pt x="219" y="296"/>
                  </a:lnTo>
                  <a:lnTo>
                    <a:pt x="203" y="296"/>
                  </a:lnTo>
                  <a:lnTo>
                    <a:pt x="188" y="299"/>
                  </a:lnTo>
                  <a:close/>
                  <a:moveTo>
                    <a:pt x="1225" y="1968"/>
                  </a:moveTo>
                  <a:lnTo>
                    <a:pt x="1457" y="1953"/>
                  </a:lnTo>
                  <a:lnTo>
                    <a:pt x="1688" y="1930"/>
                  </a:lnTo>
                  <a:lnTo>
                    <a:pt x="1919" y="1901"/>
                  </a:lnTo>
                  <a:lnTo>
                    <a:pt x="1964" y="1899"/>
                  </a:lnTo>
                  <a:lnTo>
                    <a:pt x="2008" y="1890"/>
                  </a:lnTo>
                  <a:lnTo>
                    <a:pt x="2028" y="1914"/>
                  </a:lnTo>
                  <a:lnTo>
                    <a:pt x="2050" y="1937"/>
                  </a:lnTo>
                  <a:lnTo>
                    <a:pt x="2073" y="1959"/>
                  </a:lnTo>
                  <a:lnTo>
                    <a:pt x="2099" y="1978"/>
                  </a:lnTo>
                  <a:lnTo>
                    <a:pt x="2127" y="1995"/>
                  </a:lnTo>
                  <a:lnTo>
                    <a:pt x="2156" y="2008"/>
                  </a:lnTo>
                  <a:lnTo>
                    <a:pt x="2184" y="2018"/>
                  </a:lnTo>
                  <a:lnTo>
                    <a:pt x="2215" y="2023"/>
                  </a:lnTo>
                  <a:lnTo>
                    <a:pt x="2247" y="2022"/>
                  </a:lnTo>
                  <a:lnTo>
                    <a:pt x="2279" y="2016"/>
                  </a:lnTo>
                  <a:lnTo>
                    <a:pt x="2300" y="2124"/>
                  </a:lnTo>
                  <a:lnTo>
                    <a:pt x="2322" y="2232"/>
                  </a:lnTo>
                  <a:lnTo>
                    <a:pt x="2348" y="2339"/>
                  </a:lnTo>
                  <a:lnTo>
                    <a:pt x="2313" y="2351"/>
                  </a:lnTo>
                  <a:lnTo>
                    <a:pt x="2276" y="2360"/>
                  </a:lnTo>
                  <a:lnTo>
                    <a:pt x="2240" y="2368"/>
                  </a:lnTo>
                  <a:lnTo>
                    <a:pt x="2071" y="2406"/>
                  </a:lnTo>
                  <a:lnTo>
                    <a:pt x="1902" y="2440"/>
                  </a:lnTo>
                  <a:lnTo>
                    <a:pt x="1731" y="2468"/>
                  </a:lnTo>
                  <a:lnTo>
                    <a:pt x="1700" y="2475"/>
                  </a:lnTo>
                  <a:lnTo>
                    <a:pt x="1669" y="2482"/>
                  </a:lnTo>
                  <a:lnTo>
                    <a:pt x="1551" y="2497"/>
                  </a:lnTo>
                  <a:lnTo>
                    <a:pt x="1432" y="2509"/>
                  </a:lnTo>
                  <a:lnTo>
                    <a:pt x="1314" y="2522"/>
                  </a:lnTo>
                  <a:lnTo>
                    <a:pt x="1041" y="2526"/>
                  </a:lnTo>
                  <a:lnTo>
                    <a:pt x="769" y="2523"/>
                  </a:lnTo>
                  <a:lnTo>
                    <a:pt x="715" y="2517"/>
                  </a:lnTo>
                  <a:lnTo>
                    <a:pt x="660" y="2515"/>
                  </a:lnTo>
                  <a:lnTo>
                    <a:pt x="606" y="2514"/>
                  </a:lnTo>
                  <a:lnTo>
                    <a:pt x="553" y="2510"/>
                  </a:lnTo>
                  <a:lnTo>
                    <a:pt x="510" y="2508"/>
                  </a:lnTo>
                  <a:lnTo>
                    <a:pt x="468" y="2503"/>
                  </a:lnTo>
                  <a:lnTo>
                    <a:pt x="427" y="2499"/>
                  </a:lnTo>
                  <a:lnTo>
                    <a:pt x="375" y="2495"/>
                  </a:lnTo>
                  <a:lnTo>
                    <a:pt x="325" y="2488"/>
                  </a:lnTo>
                  <a:lnTo>
                    <a:pt x="275" y="2483"/>
                  </a:lnTo>
                  <a:lnTo>
                    <a:pt x="224" y="2481"/>
                  </a:lnTo>
                  <a:lnTo>
                    <a:pt x="188" y="2303"/>
                  </a:lnTo>
                  <a:lnTo>
                    <a:pt x="157" y="2124"/>
                  </a:lnTo>
                  <a:lnTo>
                    <a:pt x="131" y="1944"/>
                  </a:lnTo>
                  <a:lnTo>
                    <a:pt x="130" y="1937"/>
                  </a:lnTo>
                  <a:lnTo>
                    <a:pt x="130" y="1928"/>
                  </a:lnTo>
                  <a:lnTo>
                    <a:pt x="130" y="1922"/>
                  </a:lnTo>
                  <a:lnTo>
                    <a:pt x="162" y="1924"/>
                  </a:lnTo>
                  <a:lnTo>
                    <a:pt x="195" y="1929"/>
                  </a:lnTo>
                  <a:lnTo>
                    <a:pt x="227" y="1931"/>
                  </a:lnTo>
                  <a:lnTo>
                    <a:pt x="269" y="1935"/>
                  </a:lnTo>
                  <a:lnTo>
                    <a:pt x="310" y="1940"/>
                  </a:lnTo>
                  <a:lnTo>
                    <a:pt x="351" y="1946"/>
                  </a:lnTo>
                  <a:lnTo>
                    <a:pt x="393" y="1951"/>
                  </a:lnTo>
                  <a:lnTo>
                    <a:pt x="427" y="1954"/>
                  </a:lnTo>
                  <a:lnTo>
                    <a:pt x="462" y="1956"/>
                  </a:lnTo>
                  <a:lnTo>
                    <a:pt x="496" y="1960"/>
                  </a:lnTo>
                  <a:lnTo>
                    <a:pt x="631" y="1970"/>
                  </a:lnTo>
                  <a:lnTo>
                    <a:pt x="765" y="1973"/>
                  </a:lnTo>
                  <a:lnTo>
                    <a:pt x="898" y="1973"/>
                  </a:lnTo>
                  <a:lnTo>
                    <a:pt x="1033" y="1973"/>
                  </a:lnTo>
                  <a:lnTo>
                    <a:pt x="1097" y="1972"/>
                  </a:lnTo>
                  <a:lnTo>
                    <a:pt x="1161" y="1971"/>
                  </a:lnTo>
                  <a:lnTo>
                    <a:pt x="1225" y="19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"/>
            <p:cNvSpPr>
              <a:spLocks noEditPoints="1"/>
            </p:cNvSpPr>
            <p:nvPr/>
          </p:nvSpPr>
          <p:spPr bwMode="auto">
            <a:xfrm>
              <a:off x="38145" y="2311694"/>
              <a:ext cx="3316845" cy="3394507"/>
            </a:xfrm>
            <a:custGeom>
              <a:avLst/>
              <a:gdLst>
                <a:gd name="T0" fmla="*/ 2421 w 3374"/>
                <a:gd name="T1" fmla="*/ 124 h 3453"/>
                <a:gd name="T2" fmla="*/ 2830 w 3374"/>
                <a:gd name="T3" fmla="*/ 833 h 3453"/>
                <a:gd name="T4" fmla="*/ 2984 w 3374"/>
                <a:gd name="T5" fmla="*/ 1539 h 3453"/>
                <a:gd name="T6" fmla="*/ 3368 w 3374"/>
                <a:gd name="T7" fmla="*/ 1632 h 3453"/>
                <a:gd name="T8" fmla="*/ 2872 w 3374"/>
                <a:gd name="T9" fmla="*/ 2559 h 3453"/>
                <a:gd name="T10" fmla="*/ 2830 w 3374"/>
                <a:gd name="T11" fmla="*/ 3214 h 3453"/>
                <a:gd name="T12" fmla="*/ 2482 w 3374"/>
                <a:gd name="T13" fmla="*/ 2679 h 3453"/>
                <a:gd name="T14" fmla="*/ 2554 w 3374"/>
                <a:gd name="T15" fmla="*/ 2023 h 3453"/>
                <a:gd name="T16" fmla="*/ 1905 w 3374"/>
                <a:gd name="T17" fmla="*/ 1844 h 3453"/>
                <a:gd name="T18" fmla="*/ 1678 w 3374"/>
                <a:gd name="T19" fmla="*/ 2198 h 3453"/>
                <a:gd name="T20" fmla="*/ 1092 w 3374"/>
                <a:gd name="T21" fmla="*/ 2210 h 3453"/>
                <a:gd name="T22" fmla="*/ 918 w 3374"/>
                <a:gd name="T23" fmla="*/ 1911 h 3453"/>
                <a:gd name="T24" fmla="*/ 544 w 3374"/>
                <a:gd name="T25" fmla="*/ 2200 h 3453"/>
                <a:gd name="T26" fmla="*/ 467 w 3374"/>
                <a:gd name="T27" fmla="*/ 2559 h 3453"/>
                <a:gd name="T28" fmla="*/ 3 w 3374"/>
                <a:gd name="T29" fmla="*/ 1669 h 3453"/>
                <a:gd name="T30" fmla="*/ 257 w 3374"/>
                <a:gd name="T31" fmla="*/ 1401 h 3453"/>
                <a:gd name="T32" fmla="*/ 452 w 3374"/>
                <a:gd name="T33" fmla="*/ 1801 h 3453"/>
                <a:gd name="T34" fmla="*/ 405 w 3374"/>
                <a:gd name="T35" fmla="*/ 1231 h 3453"/>
                <a:gd name="T36" fmla="*/ 726 w 3374"/>
                <a:gd name="T37" fmla="*/ 766 h 3453"/>
                <a:gd name="T38" fmla="*/ 1617 w 3374"/>
                <a:gd name="T39" fmla="*/ 110 h 3453"/>
                <a:gd name="T40" fmla="*/ 964 w 3374"/>
                <a:gd name="T41" fmla="*/ 554 h 3453"/>
                <a:gd name="T42" fmla="*/ 773 w 3374"/>
                <a:gd name="T43" fmla="*/ 860 h 3453"/>
                <a:gd name="T44" fmla="*/ 1000 w 3374"/>
                <a:gd name="T45" fmla="*/ 837 h 3453"/>
                <a:gd name="T46" fmla="*/ 1486 w 3374"/>
                <a:gd name="T47" fmla="*/ 1165 h 3453"/>
                <a:gd name="T48" fmla="*/ 1202 w 3374"/>
                <a:gd name="T49" fmla="*/ 1816 h 3453"/>
                <a:gd name="T50" fmla="*/ 1463 w 3374"/>
                <a:gd name="T51" fmla="*/ 1881 h 3453"/>
                <a:gd name="T52" fmla="*/ 1676 w 3374"/>
                <a:gd name="T53" fmla="*/ 1592 h 3453"/>
                <a:gd name="T54" fmla="*/ 1745 w 3374"/>
                <a:gd name="T55" fmla="*/ 952 h 3453"/>
                <a:gd name="T56" fmla="*/ 2460 w 3374"/>
                <a:gd name="T57" fmla="*/ 736 h 3453"/>
                <a:gd name="T58" fmla="*/ 2712 w 3374"/>
                <a:gd name="T59" fmla="*/ 554 h 3453"/>
                <a:gd name="T60" fmla="*/ 2418 w 3374"/>
                <a:gd name="T61" fmla="*/ 200 h 3453"/>
                <a:gd name="T62" fmla="*/ 2092 w 3374"/>
                <a:gd name="T63" fmla="*/ 790 h 3453"/>
                <a:gd name="T64" fmla="*/ 1652 w 3374"/>
                <a:gd name="T65" fmla="*/ 1347 h 3453"/>
                <a:gd name="T66" fmla="*/ 2199 w 3374"/>
                <a:gd name="T67" fmla="*/ 1917 h 3453"/>
                <a:gd name="T68" fmla="*/ 2761 w 3374"/>
                <a:gd name="T69" fmla="*/ 1730 h 3453"/>
                <a:gd name="T70" fmla="*/ 2898 w 3374"/>
                <a:gd name="T71" fmla="*/ 1154 h 3453"/>
                <a:gd name="T72" fmla="*/ 2342 w 3374"/>
                <a:gd name="T73" fmla="*/ 766 h 3453"/>
                <a:gd name="T74" fmla="*/ 522 w 3374"/>
                <a:gd name="T75" fmla="*/ 1142 h 3453"/>
                <a:gd name="T76" fmla="*/ 603 w 3374"/>
                <a:gd name="T77" fmla="*/ 1727 h 3453"/>
                <a:gd name="T78" fmla="*/ 1214 w 3374"/>
                <a:gd name="T79" fmla="*/ 1751 h 3453"/>
                <a:gd name="T80" fmla="*/ 1424 w 3374"/>
                <a:gd name="T81" fmla="*/ 1139 h 3453"/>
                <a:gd name="T82" fmla="*/ 89 w 3374"/>
                <a:gd name="T83" fmla="*/ 1583 h 3453"/>
                <a:gd name="T84" fmla="*/ 280 w 3374"/>
                <a:gd name="T85" fmla="*/ 2277 h 3453"/>
                <a:gd name="T86" fmla="*/ 412 w 3374"/>
                <a:gd name="T87" fmla="*/ 2046 h 3453"/>
                <a:gd name="T88" fmla="*/ 272 w 3374"/>
                <a:gd name="T89" fmla="*/ 1609 h 3453"/>
                <a:gd name="T90" fmla="*/ 150 w 3374"/>
                <a:gd name="T91" fmla="*/ 1468 h 3453"/>
                <a:gd name="T92" fmla="*/ 2753 w 3374"/>
                <a:gd name="T93" fmla="*/ 1840 h 3453"/>
                <a:gd name="T94" fmla="*/ 2506 w 3374"/>
                <a:gd name="T95" fmla="*/ 2608 h 3453"/>
                <a:gd name="T96" fmla="*/ 2746 w 3374"/>
                <a:gd name="T97" fmla="*/ 2630 h 3453"/>
                <a:gd name="T98" fmla="*/ 3123 w 3374"/>
                <a:gd name="T99" fmla="*/ 2040 h 3453"/>
                <a:gd name="T100" fmla="*/ 3301 w 3374"/>
                <a:gd name="T101" fmla="*/ 1696 h 3453"/>
                <a:gd name="T102" fmla="*/ 3026 w 3374"/>
                <a:gd name="T103" fmla="*/ 1595 h 3453"/>
                <a:gd name="T104" fmla="*/ 1304 w 3374"/>
                <a:gd name="T105" fmla="*/ 1931 h 3453"/>
                <a:gd name="T106" fmla="*/ 1075 w 3374"/>
                <a:gd name="T107" fmla="*/ 2020 h 3453"/>
                <a:gd name="T108" fmla="*/ 1596 w 3374"/>
                <a:gd name="T109" fmla="*/ 2036 h 3453"/>
                <a:gd name="T110" fmla="*/ 1804 w 3374"/>
                <a:gd name="T111" fmla="*/ 1815 h 3453"/>
                <a:gd name="T112" fmla="*/ 1334 w 3374"/>
                <a:gd name="T113" fmla="*/ 2250 h 3453"/>
                <a:gd name="T114" fmla="*/ 1523 w 3374"/>
                <a:gd name="T115" fmla="*/ 2062 h 3453"/>
                <a:gd name="T116" fmla="*/ 715 w 3374"/>
                <a:gd name="T117" fmla="*/ 1080 h 3453"/>
                <a:gd name="T118" fmla="*/ 596 w 3374"/>
                <a:gd name="T119" fmla="*/ 1298 h 3453"/>
                <a:gd name="T120" fmla="*/ 626 w 3374"/>
                <a:gd name="T121" fmla="*/ 1070 h 3453"/>
                <a:gd name="T122" fmla="*/ 2833 w 3374"/>
                <a:gd name="T123" fmla="*/ 1257 h 3453"/>
                <a:gd name="T124" fmla="*/ 2648 w 3374"/>
                <a:gd name="T125" fmla="*/ 1255 h 3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74" h="3453">
                  <a:moveTo>
                    <a:pt x="1452" y="86"/>
                  </a:moveTo>
                  <a:lnTo>
                    <a:pt x="1531" y="57"/>
                  </a:lnTo>
                  <a:lnTo>
                    <a:pt x="1611" y="33"/>
                  </a:lnTo>
                  <a:lnTo>
                    <a:pt x="1693" y="16"/>
                  </a:lnTo>
                  <a:lnTo>
                    <a:pt x="1776" y="6"/>
                  </a:lnTo>
                  <a:lnTo>
                    <a:pt x="1859" y="0"/>
                  </a:lnTo>
                  <a:lnTo>
                    <a:pt x="1944" y="0"/>
                  </a:lnTo>
                  <a:lnTo>
                    <a:pt x="2027" y="7"/>
                  </a:lnTo>
                  <a:lnTo>
                    <a:pt x="2110" y="20"/>
                  </a:lnTo>
                  <a:lnTo>
                    <a:pt x="2192" y="37"/>
                  </a:lnTo>
                  <a:lnTo>
                    <a:pt x="2251" y="53"/>
                  </a:lnTo>
                  <a:lnTo>
                    <a:pt x="2310" y="73"/>
                  </a:lnTo>
                  <a:lnTo>
                    <a:pt x="2366" y="96"/>
                  </a:lnTo>
                  <a:lnTo>
                    <a:pt x="2421" y="124"/>
                  </a:lnTo>
                  <a:lnTo>
                    <a:pt x="2473" y="155"/>
                  </a:lnTo>
                  <a:lnTo>
                    <a:pt x="2522" y="191"/>
                  </a:lnTo>
                  <a:lnTo>
                    <a:pt x="2576" y="238"/>
                  </a:lnTo>
                  <a:lnTo>
                    <a:pt x="2624" y="289"/>
                  </a:lnTo>
                  <a:lnTo>
                    <a:pt x="2668" y="344"/>
                  </a:lnTo>
                  <a:lnTo>
                    <a:pt x="2708" y="402"/>
                  </a:lnTo>
                  <a:lnTo>
                    <a:pt x="2742" y="464"/>
                  </a:lnTo>
                  <a:lnTo>
                    <a:pt x="2771" y="528"/>
                  </a:lnTo>
                  <a:lnTo>
                    <a:pt x="2790" y="584"/>
                  </a:lnTo>
                  <a:lnTo>
                    <a:pt x="2805" y="642"/>
                  </a:lnTo>
                  <a:lnTo>
                    <a:pt x="2816" y="701"/>
                  </a:lnTo>
                  <a:lnTo>
                    <a:pt x="2823" y="760"/>
                  </a:lnTo>
                  <a:lnTo>
                    <a:pt x="2828" y="820"/>
                  </a:lnTo>
                  <a:lnTo>
                    <a:pt x="2830" y="833"/>
                  </a:lnTo>
                  <a:lnTo>
                    <a:pt x="2835" y="845"/>
                  </a:lnTo>
                  <a:lnTo>
                    <a:pt x="2841" y="855"/>
                  </a:lnTo>
                  <a:lnTo>
                    <a:pt x="2850" y="866"/>
                  </a:lnTo>
                  <a:lnTo>
                    <a:pt x="2884" y="917"/>
                  </a:lnTo>
                  <a:lnTo>
                    <a:pt x="2915" y="972"/>
                  </a:lnTo>
                  <a:lnTo>
                    <a:pt x="2941" y="1029"/>
                  </a:lnTo>
                  <a:lnTo>
                    <a:pt x="2962" y="1088"/>
                  </a:lnTo>
                  <a:lnTo>
                    <a:pt x="2978" y="1151"/>
                  </a:lnTo>
                  <a:lnTo>
                    <a:pt x="2991" y="1215"/>
                  </a:lnTo>
                  <a:lnTo>
                    <a:pt x="2999" y="1280"/>
                  </a:lnTo>
                  <a:lnTo>
                    <a:pt x="3003" y="1345"/>
                  </a:lnTo>
                  <a:lnTo>
                    <a:pt x="3001" y="1410"/>
                  </a:lnTo>
                  <a:lnTo>
                    <a:pt x="2996" y="1475"/>
                  </a:lnTo>
                  <a:lnTo>
                    <a:pt x="2984" y="1539"/>
                  </a:lnTo>
                  <a:lnTo>
                    <a:pt x="3015" y="1523"/>
                  </a:lnTo>
                  <a:lnTo>
                    <a:pt x="3047" y="1508"/>
                  </a:lnTo>
                  <a:lnTo>
                    <a:pt x="3080" y="1498"/>
                  </a:lnTo>
                  <a:lnTo>
                    <a:pt x="3114" y="1489"/>
                  </a:lnTo>
                  <a:lnTo>
                    <a:pt x="3150" y="1486"/>
                  </a:lnTo>
                  <a:lnTo>
                    <a:pt x="3185" y="1487"/>
                  </a:lnTo>
                  <a:lnTo>
                    <a:pt x="3215" y="1492"/>
                  </a:lnTo>
                  <a:lnTo>
                    <a:pt x="3245" y="1502"/>
                  </a:lnTo>
                  <a:lnTo>
                    <a:pt x="3272" y="1516"/>
                  </a:lnTo>
                  <a:lnTo>
                    <a:pt x="3299" y="1533"/>
                  </a:lnTo>
                  <a:lnTo>
                    <a:pt x="3322" y="1553"/>
                  </a:lnTo>
                  <a:lnTo>
                    <a:pt x="3342" y="1577"/>
                  </a:lnTo>
                  <a:lnTo>
                    <a:pt x="3358" y="1603"/>
                  </a:lnTo>
                  <a:lnTo>
                    <a:pt x="3368" y="1632"/>
                  </a:lnTo>
                  <a:lnTo>
                    <a:pt x="3374" y="1667"/>
                  </a:lnTo>
                  <a:lnTo>
                    <a:pt x="3373" y="1703"/>
                  </a:lnTo>
                  <a:lnTo>
                    <a:pt x="3366" y="1738"/>
                  </a:lnTo>
                  <a:lnTo>
                    <a:pt x="3356" y="1772"/>
                  </a:lnTo>
                  <a:lnTo>
                    <a:pt x="3343" y="1805"/>
                  </a:lnTo>
                  <a:lnTo>
                    <a:pt x="3313" y="1870"/>
                  </a:lnTo>
                  <a:lnTo>
                    <a:pt x="3280" y="1932"/>
                  </a:lnTo>
                  <a:lnTo>
                    <a:pt x="3243" y="1994"/>
                  </a:lnTo>
                  <a:lnTo>
                    <a:pt x="3204" y="2054"/>
                  </a:lnTo>
                  <a:lnTo>
                    <a:pt x="3165" y="2113"/>
                  </a:lnTo>
                  <a:lnTo>
                    <a:pt x="3073" y="2248"/>
                  </a:lnTo>
                  <a:lnTo>
                    <a:pt x="2982" y="2385"/>
                  </a:lnTo>
                  <a:lnTo>
                    <a:pt x="2894" y="2522"/>
                  </a:lnTo>
                  <a:lnTo>
                    <a:pt x="2872" y="2559"/>
                  </a:lnTo>
                  <a:lnTo>
                    <a:pt x="2851" y="2594"/>
                  </a:lnTo>
                  <a:lnTo>
                    <a:pt x="2831" y="2631"/>
                  </a:lnTo>
                  <a:lnTo>
                    <a:pt x="2812" y="2669"/>
                  </a:lnTo>
                  <a:lnTo>
                    <a:pt x="2821" y="2736"/>
                  </a:lnTo>
                  <a:lnTo>
                    <a:pt x="2833" y="2802"/>
                  </a:lnTo>
                  <a:lnTo>
                    <a:pt x="2847" y="2869"/>
                  </a:lnTo>
                  <a:lnTo>
                    <a:pt x="2880" y="3016"/>
                  </a:lnTo>
                  <a:lnTo>
                    <a:pt x="2917" y="3163"/>
                  </a:lnTo>
                  <a:lnTo>
                    <a:pt x="2960" y="3309"/>
                  </a:lnTo>
                  <a:lnTo>
                    <a:pt x="3006" y="3453"/>
                  </a:lnTo>
                  <a:lnTo>
                    <a:pt x="2902" y="3453"/>
                  </a:lnTo>
                  <a:lnTo>
                    <a:pt x="2876" y="3374"/>
                  </a:lnTo>
                  <a:lnTo>
                    <a:pt x="2853" y="3294"/>
                  </a:lnTo>
                  <a:lnTo>
                    <a:pt x="2830" y="3214"/>
                  </a:lnTo>
                  <a:lnTo>
                    <a:pt x="2816" y="3160"/>
                  </a:lnTo>
                  <a:lnTo>
                    <a:pt x="2802" y="3104"/>
                  </a:lnTo>
                  <a:lnTo>
                    <a:pt x="2776" y="2997"/>
                  </a:lnTo>
                  <a:lnTo>
                    <a:pt x="2754" y="2889"/>
                  </a:lnTo>
                  <a:lnTo>
                    <a:pt x="2733" y="2781"/>
                  </a:lnTo>
                  <a:lnTo>
                    <a:pt x="2701" y="2787"/>
                  </a:lnTo>
                  <a:lnTo>
                    <a:pt x="2669" y="2788"/>
                  </a:lnTo>
                  <a:lnTo>
                    <a:pt x="2638" y="2783"/>
                  </a:lnTo>
                  <a:lnTo>
                    <a:pt x="2610" y="2773"/>
                  </a:lnTo>
                  <a:lnTo>
                    <a:pt x="2581" y="2760"/>
                  </a:lnTo>
                  <a:lnTo>
                    <a:pt x="2553" y="2743"/>
                  </a:lnTo>
                  <a:lnTo>
                    <a:pt x="2527" y="2724"/>
                  </a:lnTo>
                  <a:lnTo>
                    <a:pt x="2504" y="2702"/>
                  </a:lnTo>
                  <a:lnTo>
                    <a:pt x="2482" y="2679"/>
                  </a:lnTo>
                  <a:lnTo>
                    <a:pt x="2462" y="2655"/>
                  </a:lnTo>
                  <a:lnTo>
                    <a:pt x="2453" y="2640"/>
                  </a:lnTo>
                  <a:lnTo>
                    <a:pt x="2444" y="2624"/>
                  </a:lnTo>
                  <a:lnTo>
                    <a:pt x="2439" y="2607"/>
                  </a:lnTo>
                  <a:lnTo>
                    <a:pt x="2437" y="2589"/>
                  </a:lnTo>
                  <a:lnTo>
                    <a:pt x="2436" y="2522"/>
                  </a:lnTo>
                  <a:lnTo>
                    <a:pt x="2436" y="2456"/>
                  </a:lnTo>
                  <a:lnTo>
                    <a:pt x="2441" y="2390"/>
                  </a:lnTo>
                  <a:lnTo>
                    <a:pt x="2450" y="2320"/>
                  </a:lnTo>
                  <a:lnTo>
                    <a:pt x="2465" y="2251"/>
                  </a:lnTo>
                  <a:lnTo>
                    <a:pt x="2485" y="2184"/>
                  </a:lnTo>
                  <a:lnTo>
                    <a:pt x="2510" y="2118"/>
                  </a:lnTo>
                  <a:lnTo>
                    <a:pt x="2530" y="2074"/>
                  </a:lnTo>
                  <a:lnTo>
                    <a:pt x="2554" y="2023"/>
                  </a:lnTo>
                  <a:lnTo>
                    <a:pt x="2581" y="1974"/>
                  </a:lnTo>
                  <a:lnTo>
                    <a:pt x="2609" y="1925"/>
                  </a:lnTo>
                  <a:lnTo>
                    <a:pt x="2553" y="1946"/>
                  </a:lnTo>
                  <a:lnTo>
                    <a:pt x="2495" y="1963"/>
                  </a:lnTo>
                  <a:lnTo>
                    <a:pt x="2438" y="1975"/>
                  </a:lnTo>
                  <a:lnTo>
                    <a:pt x="2378" y="1981"/>
                  </a:lnTo>
                  <a:lnTo>
                    <a:pt x="2319" y="1982"/>
                  </a:lnTo>
                  <a:lnTo>
                    <a:pt x="2256" y="1977"/>
                  </a:lnTo>
                  <a:lnTo>
                    <a:pt x="2193" y="1967"/>
                  </a:lnTo>
                  <a:lnTo>
                    <a:pt x="2133" y="1952"/>
                  </a:lnTo>
                  <a:lnTo>
                    <a:pt x="2073" y="1932"/>
                  </a:lnTo>
                  <a:lnTo>
                    <a:pt x="2015" y="1907"/>
                  </a:lnTo>
                  <a:lnTo>
                    <a:pt x="1959" y="1878"/>
                  </a:lnTo>
                  <a:lnTo>
                    <a:pt x="1905" y="1844"/>
                  </a:lnTo>
                  <a:lnTo>
                    <a:pt x="1855" y="1806"/>
                  </a:lnTo>
                  <a:lnTo>
                    <a:pt x="1864" y="1836"/>
                  </a:lnTo>
                  <a:lnTo>
                    <a:pt x="1870" y="1866"/>
                  </a:lnTo>
                  <a:lnTo>
                    <a:pt x="1873" y="1896"/>
                  </a:lnTo>
                  <a:lnTo>
                    <a:pt x="1872" y="1927"/>
                  </a:lnTo>
                  <a:lnTo>
                    <a:pt x="1866" y="1957"/>
                  </a:lnTo>
                  <a:lnTo>
                    <a:pt x="1854" y="1994"/>
                  </a:lnTo>
                  <a:lnTo>
                    <a:pt x="1837" y="2029"/>
                  </a:lnTo>
                  <a:lnTo>
                    <a:pt x="1818" y="2062"/>
                  </a:lnTo>
                  <a:lnTo>
                    <a:pt x="1794" y="2093"/>
                  </a:lnTo>
                  <a:lnTo>
                    <a:pt x="1768" y="2122"/>
                  </a:lnTo>
                  <a:lnTo>
                    <a:pt x="1740" y="2150"/>
                  </a:lnTo>
                  <a:lnTo>
                    <a:pt x="1710" y="2174"/>
                  </a:lnTo>
                  <a:lnTo>
                    <a:pt x="1678" y="2198"/>
                  </a:lnTo>
                  <a:lnTo>
                    <a:pt x="1621" y="2228"/>
                  </a:lnTo>
                  <a:lnTo>
                    <a:pt x="1563" y="2253"/>
                  </a:lnTo>
                  <a:lnTo>
                    <a:pt x="1502" y="2275"/>
                  </a:lnTo>
                  <a:lnTo>
                    <a:pt x="1463" y="2284"/>
                  </a:lnTo>
                  <a:lnTo>
                    <a:pt x="1424" y="2292"/>
                  </a:lnTo>
                  <a:lnTo>
                    <a:pt x="1383" y="2296"/>
                  </a:lnTo>
                  <a:lnTo>
                    <a:pt x="1343" y="2297"/>
                  </a:lnTo>
                  <a:lnTo>
                    <a:pt x="1302" y="2296"/>
                  </a:lnTo>
                  <a:lnTo>
                    <a:pt x="1263" y="2291"/>
                  </a:lnTo>
                  <a:lnTo>
                    <a:pt x="1223" y="2282"/>
                  </a:lnTo>
                  <a:lnTo>
                    <a:pt x="1186" y="2269"/>
                  </a:lnTo>
                  <a:lnTo>
                    <a:pt x="1150" y="2252"/>
                  </a:lnTo>
                  <a:lnTo>
                    <a:pt x="1115" y="2231"/>
                  </a:lnTo>
                  <a:lnTo>
                    <a:pt x="1092" y="2210"/>
                  </a:lnTo>
                  <a:lnTo>
                    <a:pt x="1070" y="2183"/>
                  </a:lnTo>
                  <a:lnTo>
                    <a:pt x="1051" y="2153"/>
                  </a:lnTo>
                  <a:lnTo>
                    <a:pt x="1038" y="2121"/>
                  </a:lnTo>
                  <a:lnTo>
                    <a:pt x="1029" y="2087"/>
                  </a:lnTo>
                  <a:lnTo>
                    <a:pt x="1026" y="2053"/>
                  </a:lnTo>
                  <a:lnTo>
                    <a:pt x="1028" y="2015"/>
                  </a:lnTo>
                  <a:lnTo>
                    <a:pt x="1034" y="1980"/>
                  </a:lnTo>
                  <a:lnTo>
                    <a:pt x="1046" y="1946"/>
                  </a:lnTo>
                  <a:lnTo>
                    <a:pt x="1061" y="1912"/>
                  </a:lnTo>
                  <a:lnTo>
                    <a:pt x="1078" y="1880"/>
                  </a:lnTo>
                  <a:lnTo>
                    <a:pt x="1041" y="1892"/>
                  </a:lnTo>
                  <a:lnTo>
                    <a:pt x="1003" y="1901"/>
                  </a:lnTo>
                  <a:lnTo>
                    <a:pt x="965" y="1907"/>
                  </a:lnTo>
                  <a:lnTo>
                    <a:pt x="918" y="1911"/>
                  </a:lnTo>
                  <a:lnTo>
                    <a:pt x="870" y="1909"/>
                  </a:lnTo>
                  <a:lnTo>
                    <a:pt x="823" y="1902"/>
                  </a:lnTo>
                  <a:lnTo>
                    <a:pt x="776" y="1892"/>
                  </a:lnTo>
                  <a:lnTo>
                    <a:pt x="734" y="1877"/>
                  </a:lnTo>
                  <a:lnTo>
                    <a:pt x="695" y="1856"/>
                  </a:lnTo>
                  <a:lnTo>
                    <a:pt x="657" y="1833"/>
                  </a:lnTo>
                  <a:lnTo>
                    <a:pt x="621" y="1806"/>
                  </a:lnTo>
                  <a:lnTo>
                    <a:pt x="587" y="1777"/>
                  </a:lnTo>
                  <a:lnTo>
                    <a:pt x="555" y="1746"/>
                  </a:lnTo>
                  <a:lnTo>
                    <a:pt x="547" y="1855"/>
                  </a:lnTo>
                  <a:lnTo>
                    <a:pt x="543" y="1964"/>
                  </a:lnTo>
                  <a:lnTo>
                    <a:pt x="543" y="2073"/>
                  </a:lnTo>
                  <a:lnTo>
                    <a:pt x="543" y="2182"/>
                  </a:lnTo>
                  <a:lnTo>
                    <a:pt x="544" y="2200"/>
                  </a:lnTo>
                  <a:lnTo>
                    <a:pt x="552" y="2370"/>
                  </a:lnTo>
                  <a:lnTo>
                    <a:pt x="566" y="2539"/>
                  </a:lnTo>
                  <a:lnTo>
                    <a:pt x="585" y="2709"/>
                  </a:lnTo>
                  <a:lnTo>
                    <a:pt x="611" y="2889"/>
                  </a:lnTo>
                  <a:lnTo>
                    <a:pt x="642" y="3068"/>
                  </a:lnTo>
                  <a:lnTo>
                    <a:pt x="678" y="3246"/>
                  </a:lnTo>
                  <a:lnTo>
                    <a:pt x="702" y="3349"/>
                  </a:lnTo>
                  <a:lnTo>
                    <a:pt x="727" y="3453"/>
                  </a:lnTo>
                  <a:lnTo>
                    <a:pt x="623" y="3453"/>
                  </a:lnTo>
                  <a:lnTo>
                    <a:pt x="582" y="3276"/>
                  </a:lnTo>
                  <a:lnTo>
                    <a:pt x="544" y="3098"/>
                  </a:lnTo>
                  <a:lnTo>
                    <a:pt x="514" y="2919"/>
                  </a:lnTo>
                  <a:lnTo>
                    <a:pt x="487" y="2739"/>
                  </a:lnTo>
                  <a:lnTo>
                    <a:pt x="467" y="2559"/>
                  </a:lnTo>
                  <a:lnTo>
                    <a:pt x="401" y="2506"/>
                  </a:lnTo>
                  <a:lnTo>
                    <a:pt x="341" y="2451"/>
                  </a:lnTo>
                  <a:lnTo>
                    <a:pt x="284" y="2391"/>
                  </a:lnTo>
                  <a:lnTo>
                    <a:pt x="231" y="2328"/>
                  </a:lnTo>
                  <a:lnTo>
                    <a:pt x="183" y="2261"/>
                  </a:lnTo>
                  <a:lnTo>
                    <a:pt x="139" y="2191"/>
                  </a:lnTo>
                  <a:lnTo>
                    <a:pt x="101" y="2118"/>
                  </a:lnTo>
                  <a:lnTo>
                    <a:pt x="67" y="2043"/>
                  </a:lnTo>
                  <a:lnTo>
                    <a:pt x="40" y="1965"/>
                  </a:lnTo>
                  <a:lnTo>
                    <a:pt x="18" y="1885"/>
                  </a:lnTo>
                  <a:lnTo>
                    <a:pt x="8" y="1832"/>
                  </a:lnTo>
                  <a:lnTo>
                    <a:pt x="1" y="1777"/>
                  </a:lnTo>
                  <a:lnTo>
                    <a:pt x="0" y="1723"/>
                  </a:lnTo>
                  <a:lnTo>
                    <a:pt x="3" y="1669"/>
                  </a:lnTo>
                  <a:lnTo>
                    <a:pt x="12" y="1615"/>
                  </a:lnTo>
                  <a:lnTo>
                    <a:pt x="25" y="1563"/>
                  </a:lnTo>
                  <a:lnTo>
                    <a:pt x="44" y="1512"/>
                  </a:lnTo>
                  <a:lnTo>
                    <a:pt x="56" y="1486"/>
                  </a:lnTo>
                  <a:lnTo>
                    <a:pt x="70" y="1461"/>
                  </a:lnTo>
                  <a:lnTo>
                    <a:pt x="86" y="1438"/>
                  </a:lnTo>
                  <a:lnTo>
                    <a:pt x="105" y="1417"/>
                  </a:lnTo>
                  <a:lnTo>
                    <a:pt x="126" y="1400"/>
                  </a:lnTo>
                  <a:lnTo>
                    <a:pt x="152" y="1386"/>
                  </a:lnTo>
                  <a:lnTo>
                    <a:pt x="173" y="1379"/>
                  </a:lnTo>
                  <a:lnTo>
                    <a:pt x="195" y="1377"/>
                  </a:lnTo>
                  <a:lnTo>
                    <a:pt x="217" y="1380"/>
                  </a:lnTo>
                  <a:lnTo>
                    <a:pt x="238" y="1388"/>
                  </a:lnTo>
                  <a:lnTo>
                    <a:pt x="257" y="1401"/>
                  </a:lnTo>
                  <a:lnTo>
                    <a:pt x="272" y="1417"/>
                  </a:lnTo>
                  <a:lnTo>
                    <a:pt x="289" y="1441"/>
                  </a:lnTo>
                  <a:lnTo>
                    <a:pt x="302" y="1468"/>
                  </a:lnTo>
                  <a:lnTo>
                    <a:pt x="312" y="1496"/>
                  </a:lnTo>
                  <a:lnTo>
                    <a:pt x="320" y="1524"/>
                  </a:lnTo>
                  <a:lnTo>
                    <a:pt x="327" y="1554"/>
                  </a:lnTo>
                  <a:lnTo>
                    <a:pt x="333" y="1583"/>
                  </a:lnTo>
                  <a:lnTo>
                    <a:pt x="340" y="1612"/>
                  </a:lnTo>
                  <a:lnTo>
                    <a:pt x="359" y="1701"/>
                  </a:lnTo>
                  <a:lnTo>
                    <a:pt x="382" y="1787"/>
                  </a:lnTo>
                  <a:lnTo>
                    <a:pt x="410" y="1872"/>
                  </a:lnTo>
                  <a:lnTo>
                    <a:pt x="443" y="1956"/>
                  </a:lnTo>
                  <a:lnTo>
                    <a:pt x="447" y="1879"/>
                  </a:lnTo>
                  <a:lnTo>
                    <a:pt x="452" y="1801"/>
                  </a:lnTo>
                  <a:lnTo>
                    <a:pt x="458" y="1724"/>
                  </a:lnTo>
                  <a:lnTo>
                    <a:pt x="459" y="1708"/>
                  </a:lnTo>
                  <a:lnTo>
                    <a:pt x="461" y="1692"/>
                  </a:lnTo>
                  <a:lnTo>
                    <a:pt x="461" y="1676"/>
                  </a:lnTo>
                  <a:lnTo>
                    <a:pt x="460" y="1661"/>
                  </a:lnTo>
                  <a:lnTo>
                    <a:pt x="454" y="1646"/>
                  </a:lnTo>
                  <a:lnTo>
                    <a:pt x="433" y="1596"/>
                  </a:lnTo>
                  <a:lnTo>
                    <a:pt x="415" y="1545"/>
                  </a:lnTo>
                  <a:lnTo>
                    <a:pt x="401" y="1492"/>
                  </a:lnTo>
                  <a:lnTo>
                    <a:pt x="392" y="1438"/>
                  </a:lnTo>
                  <a:lnTo>
                    <a:pt x="388" y="1385"/>
                  </a:lnTo>
                  <a:lnTo>
                    <a:pt x="388" y="1330"/>
                  </a:lnTo>
                  <a:lnTo>
                    <a:pt x="394" y="1277"/>
                  </a:lnTo>
                  <a:lnTo>
                    <a:pt x="405" y="1231"/>
                  </a:lnTo>
                  <a:lnTo>
                    <a:pt x="420" y="1187"/>
                  </a:lnTo>
                  <a:lnTo>
                    <a:pt x="440" y="1146"/>
                  </a:lnTo>
                  <a:lnTo>
                    <a:pt x="463" y="1106"/>
                  </a:lnTo>
                  <a:lnTo>
                    <a:pt x="491" y="1069"/>
                  </a:lnTo>
                  <a:lnTo>
                    <a:pt x="522" y="1033"/>
                  </a:lnTo>
                  <a:lnTo>
                    <a:pt x="555" y="1001"/>
                  </a:lnTo>
                  <a:lnTo>
                    <a:pt x="591" y="973"/>
                  </a:lnTo>
                  <a:lnTo>
                    <a:pt x="629" y="946"/>
                  </a:lnTo>
                  <a:lnTo>
                    <a:pt x="638" y="940"/>
                  </a:lnTo>
                  <a:lnTo>
                    <a:pt x="646" y="930"/>
                  </a:lnTo>
                  <a:lnTo>
                    <a:pt x="651" y="920"/>
                  </a:lnTo>
                  <a:lnTo>
                    <a:pt x="657" y="910"/>
                  </a:lnTo>
                  <a:lnTo>
                    <a:pt x="690" y="837"/>
                  </a:lnTo>
                  <a:lnTo>
                    <a:pt x="726" y="766"/>
                  </a:lnTo>
                  <a:lnTo>
                    <a:pt x="765" y="696"/>
                  </a:lnTo>
                  <a:lnTo>
                    <a:pt x="808" y="629"/>
                  </a:lnTo>
                  <a:lnTo>
                    <a:pt x="857" y="559"/>
                  </a:lnTo>
                  <a:lnTo>
                    <a:pt x="909" y="491"/>
                  </a:lnTo>
                  <a:lnTo>
                    <a:pt x="966" y="427"/>
                  </a:lnTo>
                  <a:lnTo>
                    <a:pt x="1026" y="366"/>
                  </a:lnTo>
                  <a:lnTo>
                    <a:pt x="1089" y="309"/>
                  </a:lnTo>
                  <a:lnTo>
                    <a:pt x="1156" y="255"/>
                  </a:lnTo>
                  <a:lnTo>
                    <a:pt x="1225" y="205"/>
                  </a:lnTo>
                  <a:lnTo>
                    <a:pt x="1298" y="160"/>
                  </a:lnTo>
                  <a:lnTo>
                    <a:pt x="1374" y="121"/>
                  </a:lnTo>
                  <a:lnTo>
                    <a:pt x="1452" y="86"/>
                  </a:lnTo>
                  <a:close/>
                  <a:moveTo>
                    <a:pt x="1695" y="92"/>
                  </a:moveTo>
                  <a:lnTo>
                    <a:pt x="1617" y="110"/>
                  </a:lnTo>
                  <a:lnTo>
                    <a:pt x="1540" y="134"/>
                  </a:lnTo>
                  <a:lnTo>
                    <a:pt x="1467" y="163"/>
                  </a:lnTo>
                  <a:lnTo>
                    <a:pt x="1394" y="197"/>
                  </a:lnTo>
                  <a:lnTo>
                    <a:pt x="1324" y="235"/>
                  </a:lnTo>
                  <a:lnTo>
                    <a:pt x="1256" y="279"/>
                  </a:lnTo>
                  <a:lnTo>
                    <a:pt x="1191" y="326"/>
                  </a:lnTo>
                  <a:lnTo>
                    <a:pt x="1130" y="378"/>
                  </a:lnTo>
                  <a:lnTo>
                    <a:pt x="1072" y="433"/>
                  </a:lnTo>
                  <a:lnTo>
                    <a:pt x="1040" y="466"/>
                  </a:lnTo>
                  <a:lnTo>
                    <a:pt x="1018" y="490"/>
                  </a:lnTo>
                  <a:lnTo>
                    <a:pt x="1004" y="502"/>
                  </a:lnTo>
                  <a:lnTo>
                    <a:pt x="993" y="517"/>
                  </a:lnTo>
                  <a:lnTo>
                    <a:pt x="983" y="533"/>
                  </a:lnTo>
                  <a:lnTo>
                    <a:pt x="964" y="554"/>
                  </a:lnTo>
                  <a:lnTo>
                    <a:pt x="946" y="578"/>
                  </a:lnTo>
                  <a:lnTo>
                    <a:pt x="943" y="577"/>
                  </a:lnTo>
                  <a:lnTo>
                    <a:pt x="942" y="580"/>
                  </a:lnTo>
                  <a:lnTo>
                    <a:pt x="940" y="584"/>
                  </a:lnTo>
                  <a:lnTo>
                    <a:pt x="939" y="588"/>
                  </a:lnTo>
                  <a:lnTo>
                    <a:pt x="938" y="593"/>
                  </a:lnTo>
                  <a:lnTo>
                    <a:pt x="933" y="593"/>
                  </a:lnTo>
                  <a:lnTo>
                    <a:pt x="931" y="598"/>
                  </a:lnTo>
                  <a:lnTo>
                    <a:pt x="891" y="655"/>
                  </a:lnTo>
                  <a:lnTo>
                    <a:pt x="854" y="713"/>
                  </a:lnTo>
                  <a:lnTo>
                    <a:pt x="820" y="773"/>
                  </a:lnTo>
                  <a:lnTo>
                    <a:pt x="787" y="834"/>
                  </a:lnTo>
                  <a:lnTo>
                    <a:pt x="779" y="847"/>
                  </a:lnTo>
                  <a:lnTo>
                    <a:pt x="773" y="860"/>
                  </a:lnTo>
                  <a:lnTo>
                    <a:pt x="770" y="873"/>
                  </a:lnTo>
                  <a:lnTo>
                    <a:pt x="771" y="888"/>
                  </a:lnTo>
                  <a:lnTo>
                    <a:pt x="772" y="886"/>
                  </a:lnTo>
                  <a:lnTo>
                    <a:pt x="774" y="883"/>
                  </a:lnTo>
                  <a:lnTo>
                    <a:pt x="777" y="881"/>
                  </a:lnTo>
                  <a:lnTo>
                    <a:pt x="778" y="879"/>
                  </a:lnTo>
                  <a:lnTo>
                    <a:pt x="804" y="869"/>
                  </a:lnTo>
                  <a:lnTo>
                    <a:pt x="829" y="862"/>
                  </a:lnTo>
                  <a:lnTo>
                    <a:pt x="856" y="854"/>
                  </a:lnTo>
                  <a:lnTo>
                    <a:pt x="881" y="845"/>
                  </a:lnTo>
                  <a:lnTo>
                    <a:pt x="886" y="845"/>
                  </a:lnTo>
                  <a:lnTo>
                    <a:pt x="923" y="839"/>
                  </a:lnTo>
                  <a:lnTo>
                    <a:pt x="962" y="837"/>
                  </a:lnTo>
                  <a:lnTo>
                    <a:pt x="1000" y="837"/>
                  </a:lnTo>
                  <a:lnTo>
                    <a:pt x="1039" y="837"/>
                  </a:lnTo>
                  <a:lnTo>
                    <a:pt x="1072" y="839"/>
                  </a:lnTo>
                  <a:lnTo>
                    <a:pt x="1104" y="846"/>
                  </a:lnTo>
                  <a:lnTo>
                    <a:pt x="1136" y="855"/>
                  </a:lnTo>
                  <a:lnTo>
                    <a:pt x="1168" y="864"/>
                  </a:lnTo>
                  <a:lnTo>
                    <a:pt x="1215" y="882"/>
                  </a:lnTo>
                  <a:lnTo>
                    <a:pt x="1260" y="903"/>
                  </a:lnTo>
                  <a:lnTo>
                    <a:pt x="1301" y="930"/>
                  </a:lnTo>
                  <a:lnTo>
                    <a:pt x="1341" y="960"/>
                  </a:lnTo>
                  <a:lnTo>
                    <a:pt x="1379" y="992"/>
                  </a:lnTo>
                  <a:lnTo>
                    <a:pt x="1409" y="1027"/>
                  </a:lnTo>
                  <a:lnTo>
                    <a:pt x="1440" y="1070"/>
                  </a:lnTo>
                  <a:lnTo>
                    <a:pt x="1466" y="1116"/>
                  </a:lnTo>
                  <a:lnTo>
                    <a:pt x="1486" y="1165"/>
                  </a:lnTo>
                  <a:lnTo>
                    <a:pt x="1500" y="1216"/>
                  </a:lnTo>
                  <a:lnTo>
                    <a:pt x="1507" y="1268"/>
                  </a:lnTo>
                  <a:lnTo>
                    <a:pt x="1508" y="1321"/>
                  </a:lnTo>
                  <a:lnTo>
                    <a:pt x="1503" y="1372"/>
                  </a:lnTo>
                  <a:lnTo>
                    <a:pt x="1493" y="1423"/>
                  </a:lnTo>
                  <a:lnTo>
                    <a:pt x="1477" y="1472"/>
                  </a:lnTo>
                  <a:lnTo>
                    <a:pt x="1458" y="1520"/>
                  </a:lnTo>
                  <a:lnTo>
                    <a:pt x="1435" y="1566"/>
                  </a:lnTo>
                  <a:lnTo>
                    <a:pt x="1404" y="1615"/>
                  </a:lnTo>
                  <a:lnTo>
                    <a:pt x="1371" y="1661"/>
                  </a:lnTo>
                  <a:lnTo>
                    <a:pt x="1333" y="1705"/>
                  </a:lnTo>
                  <a:lnTo>
                    <a:pt x="1293" y="1745"/>
                  </a:lnTo>
                  <a:lnTo>
                    <a:pt x="1249" y="1783"/>
                  </a:lnTo>
                  <a:lnTo>
                    <a:pt x="1202" y="1816"/>
                  </a:lnTo>
                  <a:lnTo>
                    <a:pt x="1198" y="1819"/>
                  </a:lnTo>
                  <a:lnTo>
                    <a:pt x="1194" y="1823"/>
                  </a:lnTo>
                  <a:lnTo>
                    <a:pt x="1191" y="1829"/>
                  </a:lnTo>
                  <a:lnTo>
                    <a:pt x="1192" y="1834"/>
                  </a:lnTo>
                  <a:lnTo>
                    <a:pt x="1197" y="1838"/>
                  </a:lnTo>
                  <a:lnTo>
                    <a:pt x="1216" y="1853"/>
                  </a:lnTo>
                  <a:lnTo>
                    <a:pt x="1237" y="1865"/>
                  </a:lnTo>
                  <a:lnTo>
                    <a:pt x="1260" y="1875"/>
                  </a:lnTo>
                  <a:lnTo>
                    <a:pt x="1283" y="1881"/>
                  </a:lnTo>
                  <a:lnTo>
                    <a:pt x="1318" y="1891"/>
                  </a:lnTo>
                  <a:lnTo>
                    <a:pt x="1355" y="1894"/>
                  </a:lnTo>
                  <a:lnTo>
                    <a:pt x="1391" y="1894"/>
                  </a:lnTo>
                  <a:lnTo>
                    <a:pt x="1427" y="1888"/>
                  </a:lnTo>
                  <a:lnTo>
                    <a:pt x="1463" y="1881"/>
                  </a:lnTo>
                  <a:lnTo>
                    <a:pt x="1498" y="1869"/>
                  </a:lnTo>
                  <a:lnTo>
                    <a:pt x="1532" y="1855"/>
                  </a:lnTo>
                  <a:lnTo>
                    <a:pt x="1573" y="1839"/>
                  </a:lnTo>
                  <a:lnTo>
                    <a:pt x="1613" y="1819"/>
                  </a:lnTo>
                  <a:lnTo>
                    <a:pt x="1653" y="1799"/>
                  </a:lnTo>
                  <a:lnTo>
                    <a:pt x="1694" y="1780"/>
                  </a:lnTo>
                  <a:lnTo>
                    <a:pt x="1736" y="1764"/>
                  </a:lnTo>
                  <a:lnTo>
                    <a:pt x="1759" y="1758"/>
                  </a:lnTo>
                  <a:lnTo>
                    <a:pt x="1783" y="1758"/>
                  </a:lnTo>
                  <a:lnTo>
                    <a:pt x="1806" y="1761"/>
                  </a:lnTo>
                  <a:lnTo>
                    <a:pt x="1769" y="1723"/>
                  </a:lnTo>
                  <a:lnTo>
                    <a:pt x="1734" y="1681"/>
                  </a:lnTo>
                  <a:lnTo>
                    <a:pt x="1704" y="1638"/>
                  </a:lnTo>
                  <a:lnTo>
                    <a:pt x="1676" y="1592"/>
                  </a:lnTo>
                  <a:lnTo>
                    <a:pt x="1651" y="1544"/>
                  </a:lnTo>
                  <a:lnTo>
                    <a:pt x="1632" y="1493"/>
                  </a:lnTo>
                  <a:lnTo>
                    <a:pt x="1617" y="1442"/>
                  </a:lnTo>
                  <a:lnTo>
                    <a:pt x="1607" y="1390"/>
                  </a:lnTo>
                  <a:lnTo>
                    <a:pt x="1604" y="1337"/>
                  </a:lnTo>
                  <a:lnTo>
                    <a:pt x="1605" y="1283"/>
                  </a:lnTo>
                  <a:lnTo>
                    <a:pt x="1612" y="1230"/>
                  </a:lnTo>
                  <a:lnTo>
                    <a:pt x="1622" y="1178"/>
                  </a:lnTo>
                  <a:lnTo>
                    <a:pt x="1638" y="1126"/>
                  </a:lnTo>
                  <a:lnTo>
                    <a:pt x="1660" y="1077"/>
                  </a:lnTo>
                  <a:lnTo>
                    <a:pt x="1685" y="1030"/>
                  </a:lnTo>
                  <a:lnTo>
                    <a:pt x="1716" y="987"/>
                  </a:lnTo>
                  <a:lnTo>
                    <a:pt x="1741" y="952"/>
                  </a:lnTo>
                  <a:lnTo>
                    <a:pt x="1745" y="952"/>
                  </a:lnTo>
                  <a:lnTo>
                    <a:pt x="1785" y="911"/>
                  </a:lnTo>
                  <a:lnTo>
                    <a:pt x="1826" y="873"/>
                  </a:lnTo>
                  <a:lnTo>
                    <a:pt x="1871" y="840"/>
                  </a:lnTo>
                  <a:lnTo>
                    <a:pt x="1919" y="812"/>
                  </a:lnTo>
                  <a:lnTo>
                    <a:pt x="1969" y="786"/>
                  </a:lnTo>
                  <a:lnTo>
                    <a:pt x="2022" y="765"/>
                  </a:lnTo>
                  <a:lnTo>
                    <a:pt x="2075" y="747"/>
                  </a:lnTo>
                  <a:lnTo>
                    <a:pt x="2129" y="735"/>
                  </a:lnTo>
                  <a:lnTo>
                    <a:pt x="2185" y="725"/>
                  </a:lnTo>
                  <a:lnTo>
                    <a:pt x="2241" y="719"/>
                  </a:lnTo>
                  <a:lnTo>
                    <a:pt x="2298" y="718"/>
                  </a:lnTo>
                  <a:lnTo>
                    <a:pt x="2354" y="719"/>
                  </a:lnTo>
                  <a:lnTo>
                    <a:pt x="2407" y="726"/>
                  </a:lnTo>
                  <a:lnTo>
                    <a:pt x="2460" y="736"/>
                  </a:lnTo>
                  <a:lnTo>
                    <a:pt x="2514" y="747"/>
                  </a:lnTo>
                  <a:lnTo>
                    <a:pt x="2565" y="762"/>
                  </a:lnTo>
                  <a:lnTo>
                    <a:pt x="2616" y="781"/>
                  </a:lnTo>
                  <a:lnTo>
                    <a:pt x="2665" y="803"/>
                  </a:lnTo>
                  <a:lnTo>
                    <a:pt x="2683" y="812"/>
                  </a:lnTo>
                  <a:lnTo>
                    <a:pt x="2701" y="822"/>
                  </a:lnTo>
                  <a:lnTo>
                    <a:pt x="2720" y="832"/>
                  </a:lnTo>
                  <a:lnTo>
                    <a:pt x="2738" y="840"/>
                  </a:lnTo>
                  <a:lnTo>
                    <a:pt x="2758" y="845"/>
                  </a:lnTo>
                  <a:lnTo>
                    <a:pt x="2757" y="785"/>
                  </a:lnTo>
                  <a:lnTo>
                    <a:pt x="2752" y="726"/>
                  </a:lnTo>
                  <a:lnTo>
                    <a:pt x="2743" y="668"/>
                  </a:lnTo>
                  <a:lnTo>
                    <a:pt x="2729" y="611"/>
                  </a:lnTo>
                  <a:lnTo>
                    <a:pt x="2712" y="554"/>
                  </a:lnTo>
                  <a:lnTo>
                    <a:pt x="2690" y="503"/>
                  </a:lnTo>
                  <a:lnTo>
                    <a:pt x="2664" y="454"/>
                  </a:lnTo>
                  <a:lnTo>
                    <a:pt x="2635" y="407"/>
                  </a:lnTo>
                  <a:lnTo>
                    <a:pt x="2603" y="362"/>
                  </a:lnTo>
                  <a:lnTo>
                    <a:pt x="2567" y="319"/>
                  </a:lnTo>
                  <a:lnTo>
                    <a:pt x="2567" y="321"/>
                  </a:lnTo>
                  <a:lnTo>
                    <a:pt x="2542" y="295"/>
                  </a:lnTo>
                  <a:lnTo>
                    <a:pt x="2542" y="301"/>
                  </a:lnTo>
                  <a:lnTo>
                    <a:pt x="2538" y="292"/>
                  </a:lnTo>
                  <a:lnTo>
                    <a:pt x="2531" y="284"/>
                  </a:lnTo>
                  <a:lnTo>
                    <a:pt x="2523" y="278"/>
                  </a:lnTo>
                  <a:lnTo>
                    <a:pt x="2516" y="271"/>
                  </a:lnTo>
                  <a:lnTo>
                    <a:pt x="2468" y="233"/>
                  </a:lnTo>
                  <a:lnTo>
                    <a:pt x="2418" y="200"/>
                  </a:lnTo>
                  <a:lnTo>
                    <a:pt x="2364" y="171"/>
                  </a:lnTo>
                  <a:lnTo>
                    <a:pt x="2309" y="147"/>
                  </a:lnTo>
                  <a:lnTo>
                    <a:pt x="2252" y="126"/>
                  </a:lnTo>
                  <a:lnTo>
                    <a:pt x="2193" y="109"/>
                  </a:lnTo>
                  <a:lnTo>
                    <a:pt x="2135" y="96"/>
                  </a:lnTo>
                  <a:lnTo>
                    <a:pt x="2075" y="86"/>
                  </a:lnTo>
                  <a:lnTo>
                    <a:pt x="2015" y="78"/>
                  </a:lnTo>
                  <a:lnTo>
                    <a:pt x="1951" y="76"/>
                  </a:lnTo>
                  <a:lnTo>
                    <a:pt x="1887" y="75"/>
                  </a:lnTo>
                  <a:lnTo>
                    <a:pt x="1823" y="76"/>
                  </a:lnTo>
                  <a:lnTo>
                    <a:pt x="1759" y="81"/>
                  </a:lnTo>
                  <a:lnTo>
                    <a:pt x="1695" y="92"/>
                  </a:lnTo>
                  <a:close/>
                  <a:moveTo>
                    <a:pt x="2148" y="777"/>
                  </a:moveTo>
                  <a:lnTo>
                    <a:pt x="2092" y="790"/>
                  </a:lnTo>
                  <a:lnTo>
                    <a:pt x="2039" y="807"/>
                  </a:lnTo>
                  <a:lnTo>
                    <a:pt x="1986" y="830"/>
                  </a:lnTo>
                  <a:lnTo>
                    <a:pt x="1936" y="855"/>
                  </a:lnTo>
                  <a:lnTo>
                    <a:pt x="1888" y="886"/>
                  </a:lnTo>
                  <a:lnTo>
                    <a:pt x="1843" y="920"/>
                  </a:lnTo>
                  <a:lnTo>
                    <a:pt x="1803" y="959"/>
                  </a:lnTo>
                  <a:lnTo>
                    <a:pt x="1765" y="1001"/>
                  </a:lnTo>
                  <a:lnTo>
                    <a:pt x="1734" y="1045"/>
                  </a:lnTo>
                  <a:lnTo>
                    <a:pt x="1708" y="1091"/>
                  </a:lnTo>
                  <a:lnTo>
                    <a:pt x="1685" y="1139"/>
                  </a:lnTo>
                  <a:lnTo>
                    <a:pt x="1669" y="1190"/>
                  </a:lnTo>
                  <a:lnTo>
                    <a:pt x="1658" y="1242"/>
                  </a:lnTo>
                  <a:lnTo>
                    <a:pt x="1652" y="1295"/>
                  </a:lnTo>
                  <a:lnTo>
                    <a:pt x="1652" y="1347"/>
                  </a:lnTo>
                  <a:lnTo>
                    <a:pt x="1660" y="1402"/>
                  </a:lnTo>
                  <a:lnTo>
                    <a:pt x="1672" y="1455"/>
                  </a:lnTo>
                  <a:lnTo>
                    <a:pt x="1690" y="1506"/>
                  </a:lnTo>
                  <a:lnTo>
                    <a:pt x="1713" y="1556"/>
                  </a:lnTo>
                  <a:lnTo>
                    <a:pt x="1740" y="1603"/>
                  </a:lnTo>
                  <a:lnTo>
                    <a:pt x="1772" y="1647"/>
                  </a:lnTo>
                  <a:lnTo>
                    <a:pt x="1813" y="1697"/>
                  </a:lnTo>
                  <a:lnTo>
                    <a:pt x="1859" y="1742"/>
                  </a:lnTo>
                  <a:lnTo>
                    <a:pt x="1908" y="1784"/>
                  </a:lnTo>
                  <a:lnTo>
                    <a:pt x="1962" y="1820"/>
                  </a:lnTo>
                  <a:lnTo>
                    <a:pt x="2017" y="1852"/>
                  </a:lnTo>
                  <a:lnTo>
                    <a:pt x="2076" y="1880"/>
                  </a:lnTo>
                  <a:lnTo>
                    <a:pt x="2137" y="1901"/>
                  </a:lnTo>
                  <a:lnTo>
                    <a:pt x="2199" y="1917"/>
                  </a:lnTo>
                  <a:lnTo>
                    <a:pt x="2263" y="1928"/>
                  </a:lnTo>
                  <a:lnTo>
                    <a:pt x="2315" y="1933"/>
                  </a:lnTo>
                  <a:lnTo>
                    <a:pt x="2368" y="1933"/>
                  </a:lnTo>
                  <a:lnTo>
                    <a:pt x="2421" y="1928"/>
                  </a:lnTo>
                  <a:lnTo>
                    <a:pt x="2472" y="1918"/>
                  </a:lnTo>
                  <a:lnTo>
                    <a:pt x="2523" y="1904"/>
                  </a:lnTo>
                  <a:lnTo>
                    <a:pt x="2572" y="1886"/>
                  </a:lnTo>
                  <a:lnTo>
                    <a:pt x="2620" y="1864"/>
                  </a:lnTo>
                  <a:lnTo>
                    <a:pt x="2665" y="1836"/>
                  </a:lnTo>
                  <a:lnTo>
                    <a:pt x="2678" y="1828"/>
                  </a:lnTo>
                  <a:lnTo>
                    <a:pt x="2689" y="1816"/>
                  </a:lnTo>
                  <a:lnTo>
                    <a:pt x="2698" y="1804"/>
                  </a:lnTo>
                  <a:lnTo>
                    <a:pt x="2708" y="1792"/>
                  </a:lnTo>
                  <a:lnTo>
                    <a:pt x="2761" y="1730"/>
                  </a:lnTo>
                  <a:lnTo>
                    <a:pt x="2819" y="1672"/>
                  </a:lnTo>
                  <a:lnTo>
                    <a:pt x="2832" y="1658"/>
                  </a:lnTo>
                  <a:lnTo>
                    <a:pt x="2842" y="1642"/>
                  </a:lnTo>
                  <a:lnTo>
                    <a:pt x="2851" y="1625"/>
                  </a:lnTo>
                  <a:lnTo>
                    <a:pt x="2859" y="1607"/>
                  </a:lnTo>
                  <a:lnTo>
                    <a:pt x="2880" y="1558"/>
                  </a:lnTo>
                  <a:lnTo>
                    <a:pt x="2896" y="1505"/>
                  </a:lnTo>
                  <a:lnTo>
                    <a:pt x="2906" y="1453"/>
                  </a:lnTo>
                  <a:lnTo>
                    <a:pt x="2914" y="1400"/>
                  </a:lnTo>
                  <a:lnTo>
                    <a:pt x="2917" y="1345"/>
                  </a:lnTo>
                  <a:lnTo>
                    <a:pt x="2917" y="1292"/>
                  </a:lnTo>
                  <a:lnTo>
                    <a:pt x="2913" y="1246"/>
                  </a:lnTo>
                  <a:lnTo>
                    <a:pt x="2907" y="1200"/>
                  </a:lnTo>
                  <a:lnTo>
                    <a:pt x="2898" y="1154"/>
                  </a:lnTo>
                  <a:lnTo>
                    <a:pt x="2886" y="1109"/>
                  </a:lnTo>
                  <a:lnTo>
                    <a:pt x="2871" y="1066"/>
                  </a:lnTo>
                  <a:lnTo>
                    <a:pt x="2852" y="1024"/>
                  </a:lnTo>
                  <a:lnTo>
                    <a:pt x="2830" y="983"/>
                  </a:lnTo>
                  <a:lnTo>
                    <a:pt x="2802" y="946"/>
                  </a:lnTo>
                  <a:lnTo>
                    <a:pt x="2769" y="916"/>
                  </a:lnTo>
                  <a:lnTo>
                    <a:pt x="2732" y="889"/>
                  </a:lnTo>
                  <a:lnTo>
                    <a:pt x="2694" y="866"/>
                  </a:lnTo>
                  <a:lnTo>
                    <a:pt x="2656" y="845"/>
                  </a:lnTo>
                  <a:lnTo>
                    <a:pt x="2596" y="819"/>
                  </a:lnTo>
                  <a:lnTo>
                    <a:pt x="2534" y="799"/>
                  </a:lnTo>
                  <a:lnTo>
                    <a:pt x="2471" y="783"/>
                  </a:lnTo>
                  <a:lnTo>
                    <a:pt x="2407" y="771"/>
                  </a:lnTo>
                  <a:lnTo>
                    <a:pt x="2342" y="766"/>
                  </a:lnTo>
                  <a:lnTo>
                    <a:pt x="2277" y="765"/>
                  </a:lnTo>
                  <a:lnTo>
                    <a:pt x="2212" y="769"/>
                  </a:lnTo>
                  <a:lnTo>
                    <a:pt x="2148" y="777"/>
                  </a:lnTo>
                  <a:close/>
                  <a:moveTo>
                    <a:pt x="891" y="889"/>
                  </a:moveTo>
                  <a:lnTo>
                    <a:pt x="845" y="901"/>
                  </a:lnTo>
                  <a:lnTo>
                    <a:pt x="802" y="916"/>
                  </a:lnTo>
                  <a:lnTo>
                    <a:pt x="758" y="935"/>
                  </a:lnTo>
                  <a:lnTo>
                    <a:pt x="717" y="958"/>
                  </a:lnTo>
                  <a:lnTo>
                    <a:pt x="678" y="983"/>
                  </a:lnTo>
                  <a:lnTo>
                    <a:pt x="643" y="1013"/>
                  </a:lnTo>
                  <a:lnTo>
                    <a:pt x="607" y="1041"/>
                  </a:lnTo>
                  <a:lnTo>
                    <a:pt x="577" y="1072"/>
                  </a:lnTo>
                  <a:lnTo>
                    <a:pt x="548" y="1106"/>
                  </a:lnTo>
                  <a:lnTo>
                    <a:pt x="522" y="1142"/>
                  </a:lnTo>
                  <a:lnTo>
                    <a:pt x="501" y="1181"/>
                  </a:lnTo>
                  <a:lnTo>
                    <a:pt x="482" y="1220"/>
                  </a:lnTo>
                  <a:lnTo>
                    <a:pt x="468" y="1261"/>
                  </a:lnTo>
                  <a:lnTo>
                    <a:pt x="458" y="1304"/>
                  </a:lnTo>
                  <a:lnTo>
                    <a:pt x="454" y="1346"/>
                  </a:lnTo>
                  <a:lnTo>
                    <a:pt x="455" y="1389"/>
                  </a:lnTo>
                  <a:lnTo>
                    <a:pt x="459" y="1433"/>
                  </a:lnTo>
                  <a:lnTo>
                    <a:pt x="467" y="1475"/>
                  </a:lnTo>
                  <a:lnTo>
                    <a:pt x="477" y="1517"/>
                  </a:lnTo>
                  <a:lnTo>
                    <a:pt x="494" y="1563"/>
                  </a:lnTo>
                  <a:lnTo>
                    <a:pt x="516" y="1608"/>
                  </a:lnTo>
                  <a:lnTo>
                    <a:pt x="541" y="1650"/>
                  </a:lnTo>
                  <a:lnTo>
                    <a:pt x="570" y="1690"/>
                  </a:lnTo>
                  <a:lnTo>
                    <a:pt x="603" y="1727"/>
                  </a:lnTo>
                  <a:lnTo>
                    <a:pt x="638" y="1761"/>
                  </a:lnTo>
                  <a:lnTo>
                    <a:pt x="678" y="1791"/>
                  </a:lnTo>
                  <a:lnTo>
                    <a:pt x="720" y="1817"/>
                  </a:lnTo>
                  <a:lnTo>
                    <a:pt x="761" y="1837"/>
                  </a:lnTo>
                  <a:lnTo>
                    <a:pt x="804" y="1851"/>
                  </a:lnTo>
                  <a:lnTo>
                    <a:pt x="848" y="1861"/>
                  </a:lnTo>
                  <a:lnTo>
                    <a:pt x="892" y="1865"/>
                  </a:lnTo>
                  <a:lnTo>
                    <a:pt x="938" y="1864"/>
                  </a:lnTo>
                  <a:lnTo>
                    <a:pt x="983" y="1858"/>
                  </a:lnTo>
                  <a:lnTo>
                    <a:pt x="1027" y="1848"/>
                  </a:lnTo>
                  <a:lnTo>
                    <a:pt x="1077" y="1830"/>
                  </a:lnTo>
                  <a:lnTo>
                    <a:pt x="1125" y="1807"/>
                  </a:lnTo>
                  <a:lnTo>
                    <a:pt x="1171" y="1782"/>
                  </a:lnTo>
                  <a:lnTo>
                    <a:pt x="1214" y="1751"/>
                  </a:lnTo>
                  <a:lnTo>
                    <a:pt x="1254" y="1717"/>
                  </a:lnTo>
                  <a:lnTo>
                    <a:pt x="1293" y="1679"/>
                  </a:lnTo>
                  <a:lnTo>
                    <a:pt x="1328" y="1640"/>
                  </a:lnTo>
                  <a:lnTo>
                    <a:pt x="1360" y="1598"/>
                  </a:lnTo>
                  <a:lnTo>
                    <a:pt x="1386" y="1556"/>
                  </a:lnTo>
                  <a:lnTo>
                    <a:pt x="1409" y="1513"/>
                  </a:lnTo>
                  <a:lnTo>
                    <a:pt x="1429" y="1468"/>
                  </a:lnTo>
                  <a:lnTo>
                    <a:pt x="1444" y="1422"/>
                  </a:lnTo>
                  <a:lnTo>
                    <a:pt x="1456" y="1374"/>
                  </a:lnTo>
                  <a:lnTo>
                    <a:pt x="1461" y="1325"/>
                  </a:lnTo>
                  <a:lnTo>
                    <a:pt x="1460" y="1276"/>
                  </a:lnTo>
                  <a:lnTo>
                    <a:pt x="1455" y="1229"/>
                  </a:lnTo>
                  <a:lnTo>
                    <a:pt x="1442" y="1183"/>
                  </a:lnTo>
                  <a:lnTo>
                    <a:pt x="1424" y="1139"/>
                  </a:lnTo>
                  <a:lnTo>
                    <a:pt x="1402" y="1098"/>
                  </a:lnTo>
                  <a:lnTo>
                    <a:pt x="1374" y="1059"/>
                  </a:lnTo>
                  <a:lnTo>
                    <a:pt x="1342" y="1023"/>
                  </a:lnTo>
                  <a:lnTo>
                    <a:pt x="1307" y="992"/>
                  </a:lnTo>
                  <a:lnTo>
                    <a:pt x="1268" y="964"/>
                  </a:lnTo>
                  <a:lnTo>
                    <a:pt x="1220" y="935"/>
                  </a:lnTo>
                  <a:lnTo>
                    <a:pt x="1168" y="913"/>
                  </a:lnTo>
                  <a:lnTo>
                    <a:pt x="1114" y="896"/>
                  </a:lnTo>
                  <a:lnTo>
                    <a:pt x="1059" y="885"/>
                  </a:lnTo>
                  <a:lnTo>
                    <a:pt x="1003" y="880"/>
                  </a:lnTo>
                  <a:lnTo>
                    <a:pt x="947" y="881"/>
                  </a:lnTo>
                  <a:lnTo>
                    <a:pt x="891" y="889"/>
                  </a:lnTo>
                  <a:close/>
                  <a:moveTo>
                    <a:pt x="107" y="1535"/>
                  </a:moveTo>
                  <a:lnTo>
                    <a:pt x="89" y="1583"/>
                  </a:lnTo>
                  <a:lnTo>
                    <a:pt x="77" y="1633"/>
                  </a:lnTo>
                  <a:lnTo>
                    <a:pt x="70" y="1685"/>
                  </a:lnTo>
                  <a:lnTo>
                    <a:pt x="67" y="1737"/>
                  </a:lnTo>
                  <a:lnTo>
                    <a:pt x="71" y="1788"/>
                  </a:lnTo>
                  <a:lnTo>
                    <a:pt x="75" y="1821"/>
                  </a:lnTo>
                  <a:lnTo>
                    <a:pt x="81" y="1853"/>
                  </a:lnTo>
                  <a:lnTo>
                    <a:pt x="96" y="1917"/>
                  </a:lnTo>
                  <a:lnTo>
                    <a:pt x="117" y="1980"/>
                  </a:lnTo>
                  <a:lnTo>
                    <a:pt x="140" y="2042"/>
                  </a:lnTo>
                  <a:lnTo>
                    <a:pt x="169" y="2102"/>
                  </a:lnTo>
                  <a:lnTo>
                    <a:pt x="201" y="2161"/>
                  </a:lnTo>
                  <a:lnTo>
                    <a:pt x="236" y="2216"/>
                  </a:lnTo>
                  <a:lnTo>
                    <a:pt x="235" y="2218"/>
                  </a:lnTo>
                  <a:lnTo>
                    <a:pt x="280" y="2277"/>
                  </a:lnTo>
                  <a:lnTo>
                    <a:pt x="327" y="2334"/>
                  </a:lnTo>
                  <a:lnTo>
                    <a:pt x="378" y="2388"/>
                  </a:lnTo>
                  <a:lnTo>
                    <a:pt x="432" y="2438"/>
                  </a:lnTo>
                  <a:lnTo>
                    <a:pt x="441" y="2440"/>
                  </a:lnTo>
                  <a:lnTo>
                    <a:pt x="451" y="2442"/>
                  </a:lnTo>
                  <a:lnTo>
                    <a:pt x="459" y="2443"/>
                  </a:lnTo>
                  <a:lnTo>
                    <a:pt x="453" y="2404"/>
                  </a:lnTo>
                  <a:lnTo>
                    <a:pt x="451" y="2364"/>
                  </a:lnTo>
                  <a:lnTo>
                    <a:pt x="450" y="2324"/>
                  </a:lnTo>
                  <a:lnTo>
                    <a:pt x="448" y="2284"/>
                  </a:lnTo>
                  <a:lnTo>
                    <a:pt x="444" y="2222"/>
                  </a:lnTo>
                  <a:lnTo>
                    <a:pt x="443" y="2161"/>
                  </a:lnTo>
                  <a:lnTo>
                    <a:pt x="442" y="2099"/>
                  </a:lnTo>
                  <a:lnTo>
                    <a:pt x="412" y="2046"/>
                  </a:lnTo>
                  <a:lnTo>
                    <a:pt x="387" y="1992"/>
                  </a:lnTo>
                  <a:lnTo>
                    <a:pt x="385" y="1993"/>
                  </a:lnTo>
                  <a:lnTo>
                    <a:pt x="371" y="1957"/>
                  </a:lnTo>
                  <a:lnTo>
                    <a:pt x="355" y="1921"/>
                  </a:lnTo>
                  <a:lnTo>
                    <a:pt x="342" y="1884"/>
                  </a:lnTo>
                  <a:lnTo>
                    <a:pt x="331" y="1847"/>
                  </a:lnTo>
                  <a:lnTo>
                    <a:pt x="329" y="1854"/>
                  </a:lnTo>
                  <a:lnTo>
                    <a:pt x="317" y="1810"/>
                  </a:lnTo>
                  <a:lnTo>
                    <a:pt x="304" y="1766"/>
                  </a:lnTo>
                  <a:lnTo>
                    <a:pt x="294" y="1721"/>
                  </a:lnTo>
                  <a:lnTo>
                    <a:pt x="292" y="1693"/>
                  </a:lnTo>
                  <a:lnTo>
                    <a:pt x="285" y="1664"/>
                  </a:lnTo>
                  <a:lnTo>
                    <a:pt x="279" y="1637"/>
                  </a:lnTo>
                  <a:lnTo>
                    <a:pt x="272" y="1609"/>
                  </a:lnTo>
                  <a:lnTo>
                    <a:pt x="270" y="1580"/>
                  </a:lnTo>
                  <a:lnTo>
                    <a:pt x="264" y="1560"/>
                  </a:lnTo>
                  <a:lnTo>
                    <a:pt x="257" y="1538"/>
                  </a:lnTo>
                  <a:lnTo>
                    <a:pt x="250" y="1517"/>
                  </a:lnTo>
                  <a:lnTo>
                    <a:pt x="238" y="1498"/>
                  </a:lnTo>
                  <a:lnTo>
                    <a:pt x="235" y="1487"/>
                  </a:lnTo>
                  <a:lnTo>
                    <a:pt x="230" y="1476"/>
                  </a:lnTo>
                  <a:lnTo>
                    <a:pt x="223" y="1466"/>
                  </a:lnTo>
                  <a:lnTo>
                    <a:pt x="215" y="1457"/>
                  </a:lnTo>
                  <a:lnTo>
                    <a:pt x="206" y="1450"/>
                  </a:lnTo>
                  <a:lnTo>
                    <a:pt x="194" y="1447"/>
                  </a:lnTo>
                  <a:lnTo>
                    <a:pt x="183" y="1448"/>
                  </a:lnTo>
                  <a:lnTo>
                    <a:pt x="165" y="1456"/>
                  </a:lnTo>
                  <a:lnTo>
                    <a:pt x="150" y="1468"/>
                  </a:lnTo>
                  <a:lnTo>
                    <a:pt x="136" y="1483"/>
                  </a:lnTo>
                  <a:lnTo>
                    <a:pt x="125" y="1500"/>
                  </a:lnTo>
                  <a:lnTo>
                    <a:pt x="115" y="1517"/>
                  </a:lnTo>
                  <a:lnTo>
                    <a:pt x="107" y="1535"/>
                  </a:lnTo>
                  <a:close/>
                  <a:moveTo>
                    <a:pt x="2998" y="1611"/>
                  </a:moveTo>
                  <a:lnTo>
                    <a:pt x="2952" y="1644"/>
                  </a:lnTo>
                  <a:lnTo>
                    <a:pt x="2910" y="1679"/>
                  </a:lnTo>
                  <a:lnTo>
                    <a:pt x="2868" y="1717"/>
                  </a:lnTo>
                  <a:lnTo>
                    <a:pt x="2828" y="1757"/>
                  </a:lnTo>
                  <a:lnTo>
                    <a:pt x="2790" y="1799"/>
                  </a:lnTo>
                  <a:lnTo>
                    <a:pt x="2762" y="1832"/>
                  </a:lnTo>
                  <a:lnTo>
                    <a:pt x="2759" y="1834"/>
                  </a:lnTo>
                  <a:lnTo>
                    <a:pt x="2756" y="1836"/>
                  </a:lnTo>
                  <a:lnTo>
                    <a:pt x="2753" y="1840"/>
                  </a:lnTo>
                  <a:lnTo>
                    <a:pt x="2709" y="1899"/>
                  </a:lnTo>
                  <a:lnTo>
                    <a:pt x="2667" y="1960"/>
                  </a:lnTo>
                  <a:lnTo>
                    <a:pt x="2629" y="2023"/>
                  </a:lnTo>
                  <a:lnTo>
                    <a:pt x="2595" y="2089"/>
                  </a:lnTo>
                  <a:lnTo>
                    <a:pt x="2565" y="2156"/>
                  </a:lnTo>
                  <a:lnTo>
                    <a:pt x="2540" y="2226"/>
                  </a:lnTo>
                  <a:lnTo>
                    <a:pt x="2537" y="2256"/>
                  </a:lnTo>
                  <a:lnTo>
                    <a:pt x="2531" y="2254"/>
                  </a:lnTo>
                  <a:lnTo>
                    <a:pt x="2516" y="2321"/>
                  </a:lnTo>
                  <a:lnTo>
                    <a:pt x="2505" y="2387"/>
                  </a:lnTo>
                  <a:lnTo>
                    <a:pt x="2500" y="2454"/>
                  </a:lnTo>
                  <a:lnTo>
                    <a:pt x="2498" y="2521"/>
                  </a:lnTo>
                  <a:lnTo>
                    <a:pt x="2499" y="2589"/>
                  </a:lnTo>
                  <a:lnTo>
                    <a:pt x="2506" y="2608"/>
                  </a:lnTo>
                  <a:lnTo>
                    <a:pt x="2518" y="2625"/>
                  </a:lnTo>
                  <a:lnTo>
                    <a:pt x="2531" y="2641"/>
                  </a:lnTo>
                  <a:lnTo>
                    <a:pt x="2547" y="2655"/>
                  </a:lnTo>
                  <a:lnTo>
                    <a:pt x="2563" y="2669"/>
                  </a:lnTo>
                  <a:lnTo>
                    <a:pt x="2579" y="2682"/>
                  </a:lnTo>
                  <a:lnTo>
                    <a:pt x="2595" y="2694"/>
                  </a:lnTo>
                  <a:lnTo>
                    <a:pt x="2613" y="2706"/>
                  </a:lnTo>
                  <a:lnTo>
                    <a:pt x="2632" y="2716"/>
                  </a:lnTo>
                  <a:lnTo>
                    <a:pt x="2652" y="2722"/>
                  </a:lnTo>
                  <a:lnTo>
                    <a:pt x="2673" y="2726"/>
                  </a:lnTo>
                  <a:lnTo>
                    <a:pt x="2693" y="2725"/>
                  </a:lnTo>
                  <a:lnTo>
                    <a:pt x="2713" y="2719"/>
                  </a:lnTo>
                  <a:lnTo>
                    <a:pt x="2728" y="2674"/>
                  </a:lnTo>
                  <a:lnTo>
                    <a:pt x="2746" y="2630"/>
                  </a:lnTo>
                  <a:lnTo>
                    <a:pt x="2768" y="2587"/>
                  </a:lnTo>
                  <a:lnTo>
                    <a:pt x="2791" y="2546"/>
                  </a:lnTo>
                  <a:lnTo>
                    <a:pt x="2816" y="2504"/>
                  </a:lnTo>
                  <a:lnTo>
                    <a:pt x="2841" y="2464"/>
                  </a:lnTo>
                  <a:lnTo>
                    <a:pt x="2849" y="2452"/>
                  </a:lnTo>
                  <a:lnTo>
                    <a:pt x="2856" y="2440"/>
                  </a:lnTo>
                  <a:lnTo>
                    <a:pt x="2864" y="2428"/>
                  </a:lnTo>
                  <a:lnTo>
                    <a:pt x="2867" y="2415"/>
                  </a:lnTo>
                  <a:lnTo>
                    <a:pt x="2871" y="2418"/>
                  </a:lnTo>
                  <a:lnTo>
                    <a:pt x="2929" y="2328"/>
                  </a:lnTo>
                  <a:lnTo>
                    <a:pt x="2987" y="2238"/>
                  </a:lnTo>
                  <a:lnTo>
                    <a:pt x="3047" y="2150"/>
                  </a:lnTo>
                  <a:lnTo>
                    <a:pt x="3107" y="2061"/>
                  </a:lnTo>
                  <a:lnTo>
                    <a:pt x="3123" y="2040"/>
                  </a:lnTo>
                  <a:lnTo>
                    <a:pt x="3140" y="2020"/>
                  </a:lnTo>
                  <a:lnTo>
                    <a:pt x="3136" y="2015"/>
                  </a:lnTo>
                  <a:lnTo>
                    <a:pt x="3138" y="2013"/>
                  </a:lnTo>
                  <a:lnTo>
                    <a:pt x="3141" y="2010"/>
                  </a:lnTo>
                  <a:lnTo>
                    <a:pt x="3143" y="2007"/>
                  </a:lnTo>
                  <a:lnTo>
                    <a:pt x="3147" y="2005"/>
                  </a:lnTo>
                  <a:lnTo>
                    <a:pt x="3149" y="2002"/>
                  </a:lnTo>
                  <a:lnTo>
                    <a:pt x="3181" y="1950"/>
                  </a:lnTo>
                  <a:lnTo>
                    <a:pt x="3213" y="1899"/>
                  </a:lnTo>
                  <a:lnTo>
                    <a:pt x="3243" y="1846"/>
                  </a:lnTo>
                  <a:lnTo>
                    <a:pt x="3269" y="1791"/>
                  </a:lnTo>
                  <a:lnTo>
                    <a:pt x="3292" y="1736"/>
                  </a:lnTo>
                  <a:lnTo>
                    <a:pt x="3297" y="1717"/>
                  </a:lnTo>
                  <a:lnTo>
                    <a:pt x="3301" y="1696"/>
                  </a:lnTo>
                  <a:lnTo>
                    <a:pt x="3303" y="1677"/>
                  </a:lnTo>
                  <a:lnTo>
                    <a:pt x="3302" y="1657"/>
                  </a:lnTo>
                  <a:lnTo>
                    <a:pt x="3297" y="1638"/>
                  </a:lnTo>
                  <a:lnTo>
                    <a:pt x="3288" y="1620"/>
                  </a:lnTo>
                  <a:lnTo>
                    <a:pt x="3270" y="1599"/>
                  </a:lnTo>
                  <a:lnTo>
                    <a:pt x="3249" y="1581"/>
                  </a:lnTo>
                  <a:lnTo>
                    <a:pt x="3225" y="1568"/>
                  </a:lnTo>
                  <a:lnTo>
                    <a:pt x="3199" y="1559"/>
                  </a:lnTo>
                  <a:lnTo>
                    <a:pt x="3172" y="1554"/>
                  </a:lnTo>
                  <a:lnTo>
                    <a:pt x="3144" y="1554"/>
                  </a:lnTo>
                  <a:lnTo>
                    <a:pt x="3113" y="1559"/>
                  </a:lnTo>
                  <a:lnTo>
                    <a:pt x="3082" y="1568"/>
                  </a:lnTo>
                  <a:lnTo>
                    <a:pt x="3054" y="1580"/>
                  </a:lnTo>
                  <a:lnTo>
                    <a:pt x="3026" y="1595"/>
                  </a:lnTo>
                  <a:lnTo>
                    <a:pt x="2998" y="1611"/>
                  </a:lnTo>
                  <a:close/>
                  <a:moveTo>
                    <a:pt x="1760" y="1803"/>
                  </a:moveTo>
                  <a:lnTo>
                    <a:pt x="1732" y="1812"/>
                  </a:lnTo>
                  <a:lnTo>
                    <a:pt x="1706" y="1822"/>
                  </a:lnTo>
                  <a:lnTo>
                    <a:pt x="1680" y="1836"/>
                  </a:lnTo>
                  <a:lnTo>
                    <a:pt x="1654" y="1849"/>
                  </a:lnTo>
                  <a:lnTo>
                    <a:pt x="1609" y="1871"/>
                  </a:lnTo>
                  <a:lnTo>
                    <a:pt x="1562" y="1893"/>
                  </a:lnTo>
                  <a:lnTo>
                    <a:pt x="1515" y="1911"/>
                  </a:lnTo>
                  <a:lnTo>
                    <a:pt x="1466" y="1925"/>
                  </a:lnTo>
                  <a:lnTo>
                    <a:pt x="1415" y="1933"/>
                  </a:lnTo>
                  <a:lnTo>
                    <a:pt x="1378" y="1936"/>
                  </a:lnTo>
                  <a:lnTo>
                    <a:pt x="1341" y="1935"/>
                  </a:lnTo>
                  <a:lnTo>
                    <a:pt x="1304" y="1931"/>
                  </a:lnTo>
                  <a:lnTo>
                    <a:pt x="1268" y="1923"/>
                  </a:lnTo>
                  <a:lnTo>
                    <a:pt x="1234" y="1911"/>
                  </a:lnTo>
                  <a:lnTo>
                    <a:pt x="1201" y="1894"/>
                  </a:lnTo>
                  <a:lnTo>
                    <a:pt x="1171" y="1871"/>
                  </a:lnTo>
                  <a:lnTo>
                    <a:pt x="1166" y="1867"/>
                  </a:lnTo>
                  <a:lnTo>
                    <a:pt x="1158" y="1865"/>
                  </a:lnTo>
                  <a:lnTo>
                    <a:pt x="1152" y="1865"/>
                  </a:lnTo>
                  <a:lnTo>
                    <a:pt x="1145" y="1867"/>
                  </a:lnTo>
                  <a:lnTo>
                    <a:pt x="1141" y="1873"/>
                  </a:lnTo>
                  <a:lnTo>
                    <a:pt x="1123" y="1899"/>
                  </a:lnTo>
                  <a:lnTo>
                    <a:pt x="1106" y="1927"/>
                  </a:lnTo>
                  <a:lnTo>
                    <a:pt x="1092" y="1957"/>
                  </a:lnTo>
                  <a:lnTo>
                    <a:pt x="1081" y="1988"/>
                  </a:lnTo>
                  <a:lnTo>
                    <a:pt x="1075" y="2020"/>
                  </a:lnTo>
                  <a:lnTo>
                    <a:pt x="1074" y="2052"/>
                  </a:lnTo>
                  <a:lnTo>
                    <a:pt x="1077" y="2084"/>
                  </a:lnTo>
                  <a:lnTo>
                    <a:pt x="1088" y="2115"/>
                  </a:lnTo>
                  <a:lnTo>
                    <a:pt x="1133" y="2089"/>
                  </a:lnTo>
                  <a:lnTo>
                    <a:pt x="1178" y="2068"/>
                  </a:lnTo>
                  <a:lnTo>
                    <a:pt x="1225" y="2050"/>
                  </a:lnTo>
                  <a:lnTo>
                    <a:pt x="1275" y="2036"/>
                  </a:lnTo>
                  <a:lnTo>
                    <a:pt x="1319" y="2025"/>
                  </a:lnTo>
                  <a:lnTo>
                    <a:pt x="1365" y="2019"/>
                  </a:lnTo>
                  <a:lnTo>
                    <a:pt x="1412" y="2014"/>
                  </a:lnTo>
                  <a:lnTo>
                    <a:pt x="1459" y="2013"/>
                  </a:lnTo>
                  <a:lnTo>
                    <a:pt x="1505" y="2016"/>
                  </a:lnTo>
                  <a:lnTo>
                    <a:pt x="1551" y="2024"/>
                  </a:lnTo>
                  <a:lnTo>
                    <a:pt x="1596" y="2036"/>
                  </a:lnTo>
                  <a:lnTo>
                    <a:pt x="1640" y="2052"/>
                  </a:lnTo>
                  <a:lnTo>
                    <a:pt x="1681" y="2072"/>
                  </a:lnTo>
                  <a:lnTo>
                    <a:pt x="1720" y="2098"/>
                  </a:lnTo>
                  <a:lnTo>
                    <a:pt x="1749" y="2070"/>
                  </a:lnTo>
                  <a:lnTo>
                    <a:pt x="1775" y="2039"/>
                  </a:lnTo>
                  <a:lnTo>
                    <a:pt x="1796" y="2005"/>
                  </a:lnTo>
                  <a:lnTo>
                    <a:pt x="1813" y="1967"/>
                  </a:lnTo>
                  <a:lnTo>
                    <a:pt x="1824" y="1929"/>
                  </a:lnTo>
                  <a:lnTo>
                    <a:pt x="1826" y="1908"/>
                  </a:lnTo>
                  <a:lnTo>
                    <a:pt x="1827" y="1886"/>
                  </a:lnTo>
                  <a:lnTo>
                    <a:pt x="1824" y="1865"/>
                  </a:lnTo>
                  <a:lnTo>
                    <a:pt x="1819" y="1845"/>
                  </a:lnTo>
                  <a:lnTo>
                    <a:pt x="1810" y="1825"/>
                  </a:lnTo>
                  <a:lnTo>
                    <a:pt x="1804" y="1815"/>
                  </a:lnTo>
                  <a:lnTo>
                    <a:pt x="1794" y="1807"/>
                  </a:lnTo>
                  <a:lnTo>
                    <a:pt x="1784" y="1803"/>
                  </a:lnTo>
                  <a:lnTo>
                    <a:pt x="1772" y="1801"/>
                  </a:lnTo>
                  <a:lnTo>
                    <a:pt x="1760" y="1803"/>
                  </a:lnTo>
                  <a:close/>
                  <a:moveTo>
                    <a:pt x="1109" y="2150"/>
                  </a:moveTo>
                  <a:lnTo>
                    <a:pt x="1120" y="2167"/>
                  </a:lnTo>
                  <a:lnTo>
                    <a:pt x="1133" y="2182"/>
                  </a:lnTo>
                  <a:lnTo>
                    <a:pt x="1149" y="2196"/>
                  </a:lnTo>
                  <a:lnTo>
                    <a:pt x="1166" y="2206"/>
                  </a:lnTo>
                  <a:lnTo>
                    <a:pt x="1184" y="2216"/>
                  </a:lnTo>
                  <a:lnTo>
                    <a:pt x="1202" y="2225"/>
                  </a:lnTo>
                  <a:lnTo>
                    <a:pt x="1245" y="2238"/>
                  </a:lnTo>
                  <a:lnTo>
                    <a:pt x="1289" y="2247"/>
                  </a:lnTo>
                  <a:lnTo>
                    <a:pt x="1334" y="2250"/>
                  </a:lnTo>
                  <a:lnTo>
                    <a:pt x="1379" y="2249"/>
                  </a:lnTo>
                  <a:lnTo>
                    <a:pt x="1424" y="2244"/>
                  </a:lnTo>
                  <a:lnTo>
                    <a:pt x="1469" y="2234"/>
                  </a:lnTo>
                  <a:lnTo>
                    <a:pt x="1513" y="2222"/>
                  </a:lnTo>
                  <a:lnTo>
                    <a:pt x="1555" y="2206"/>
                  </a:lnTo>
                  <a:lnTo>
                    <a:pt x="1583" y="2195"/>
                  </a:lnTo>
                  <a:lnTo>
                    <a:pt x="1612" y="2181"/>
                  </a:lnTo>
                  <a:lnTo>
                    <a:pt x="1638" y="2165"/>
                  </a:lnTo>
                  <a:lnTo>
                    <a:pt x="1664" y="2148"/>
                  </a:lnTo>
                  <a:lnTo>
                    <a:pt x="1688" y="2127"/>
                  </a:lnTo>
                  <a:lnTo>
                    <a:pt x="1649" y="2105"/>
                  </a:lnTo>
                  <a:lnTo>
                    <a:pt x="1609" y="2087"/>
                  </a:lnTo>
                  <a:lnTo>
                    <a:pt x="1566" y="2072"/>
                  </a:lnTo>
                  <a:lnTo>
                    <a:pt x="1523" y="2062"/>
                  </a:lnTo>
                  <a:lnTo>
                    <a:pt x="1478" y="2057"/>
                  </a:lnTo>
                  <a:lnTo>
                    <a:pt x="1424" y="2056"/>
                  </a:lnTo>
                  <a:lnTo>
                    <a:pt x="1368" y="2060"/>
                  </a:lnTo>
                  <a:lnTo>
                    <a:pt x="1314" y="2069"/>
                  </a:lnTo>
                  <a:lnTo>
                    <a:pt x="1261" y="2083"/>
                  </a:lnTo>
                  <a:lnTo>
                    <a:pt x="1208" y="2101"/>
                  </a:lnTo>
                  <a:lnTo>
                    <a:pt x="1158" y="2123"/>
                  </a:lnTo>
                  <a:lnTo>
                    <a:pt x="1109" y="2150"/>
                  </a:lnTo>
                  <a:close/>
                  <a:moveTo>
                    <a:pt x="642" y="1064"/>
                  </a:moveTo>
                  <a:lnTo>
                    <a:pt x="657" y="1061"/>
                  </a:lnTo>
                  <a:lnTo>
                    <a:pt x="673" y="1061"/>
                  </a:lnTo>
                  <a:lnTo>
                    <a:pt x="689" y="1064"/>
                  </a:lnTo>
                  <a:lnTo>
                    <a:pt x="702" y="1071"/>
                  </a:lnTo>
                  <a:lnTo>
                    <a:pt x="715" y="1080"/>
                  </a:lnTo>
                  <a:lnTo>
                    <a:pt x="728" y="1095"/>
                  </a:lnTo>
                  <a:lnTo>
                    <a:pt x="736" y="1112"/>
                  </a:lnTo>
                  <a:lnTo>
                    <a:pt x="741" y="1131"/>
                  </a:lnTo>
                  <a:lnTo>
                    <a:pt x="742" y="1150"/>
                  </a:lnTo>
                  <a:lnTo>
                    <a:pt x="740" y="1169"/>
                  </a:lnTo>
                  <a:lnTo>
                    <a:pt x="736" y="1187"/>
                  </a:lnTo>
                  <a:lnTo>
                    <a:pt x="727" y="1211"/>
                  </a:lnTo>
                  <a:lnTo>
                    <a:pt x="715" y="1233"/>
                  </a:lnTo>
                  <a:lnTo>
                    <a:pt x="700" y="1253"/>
                  </a:lnTo>
                  <a:lnTo>
                    <a:pt x="682" y="1270"/>
                  </a:lnTo>
                  <a:lnTo>
                    <a:pt x="662" y="1285"/>
                  </a:lnTo>
                  <a:lnTo>
                    <a:pt x="639" y="1294"/>
                  </a:lnTo>
                  <a:lnTo>
                    <a:pt x="614" y="1298"/>
                  </a:lnTo>
                  <a:lnTo>
                    <a:pt x="596" y="1298"/>
                  </a:lnTo>
                  <a:lnTo>
                    <a:pt x="579" y="1292"/>
                  </a:lnTo>
                  <a:lnTo>
                    <a:pt x="564" y="1282"/>
                  </a:lnTo>
                  <a:lnTo>
                    <a:pt x="551" y="1269"/>
                  </a:lnTo>
                  <a:lnTo>
                    <a:pt x="542" y="1253"/>
                  </a:lnTo>
                  <a:lnTo>
                    <a:pt x="539" y="1235"/>
                  </a:lnTo>
                  <a:lnTo>
                    <a:pt x="539" y="1211"/>
                  </a:lnTo>
                  <a:lnTo>
                    <a:pt x="543" y="1186"/>
                  </a:lnTo>
                  <a:lnTo>
                    <a:pt x="552" y="1163"/>
                  </a:lnTo>
                  <a:lnTo>
                    <a:pt x="564" y="1140"/>
                  </a:lnTo>
                  <a:lnTo>
                    <a:pt x="577" y="1119"/>
                  </a:lnTo>
                  <a:lnTo>
                    <a:pt x="587" y="1105"/>
                  </a:lnTo>
                  <a:lnTo>
                    <a:pt x="598" y="1092"/>
                  </a:lnTo>
                  <a:lnTo>
                    <a:pt x="611" y="1079"/>
                  </a:lnTo>
                  <a:lnTo>
                    <a:pt x="626" y="1070"/>
                  </a:lnTo>
                  <a:lnTo>
                    <a:pt x="642" y="1064"/>
                  </a:lnTo>
                  <a:close/>
                  <a:moveTo>
                    <a:pt x="2735" y="1058"/>
                  </a:moveTo>
                  <a:lnTo>
                    <a:pt x="2754" y="1057"/>
                  </a:lnTo>
                  <a:lnTo>
                    <a:pt x="2773" y="1060"/>
                  </a:lnTo>
                  <a:lnTo>
                    <a:pt x="2790" y="1068"/>
                  </a:lnTo>
                  <a:lnTo>
                    <a:pt x="2805" y="1079"/>
                  </a:lnTo>
                  <a:lnTo>
                    <a:pt x="2819" y="1096"/>
                  </a:lnTo>
                  <a:lnTo>
                    <a:pt x="2828" y="1117"/>
                  </a:lnTo>
                  <a:lnTo>
                    <a:pt x="2836" y="1137"/>
                  </a:lnTo>
                  <a:lnTo>
                    <a:pt x="2840" y="1159"/>
                  </a:lnTo>
                  <a:lnTo>
                    <a:pt x="2842" y="1182"/>
                  </a:lnTo>
                  <a:lnTo>
                    <a:pt x="2842" y="1203"/>
                  </a:lnTo>
                  <a:lnTo>
                    <a:pt x="2838" y="1230"/>
                  </a:lnTo>
                  <a:lnTo>
                    <a:pt x="2833" y="1257"/>
                  </a:lnTo>
                  <a:lnTo>
                    <a:pt x="2823" y="1281"/>
                  </a:lnTo>
                  <a:lnTo>
                    <a:pt x="2811" y="1306"/>
                  </a:lnTo>
                  <a:lnTo>
                    <a:pt x="2794" y="1326"/>
                  </a:lnTo>
                  <a:lnTo>
                    <a:pt x="2783" y="1337"/>
                  </a:lnTo>
                  <a:lnTo>
                    <a:pt x="2769" y="1345"/>
                  </a:lnTo>
                  <a:lnTo>
                    <a:pt x="2754" y="1349"/>
                  </a:lnTo>
                  <a:lnTo>
                    <a:pt x="2738" y="1352"/>
                  </a:lnTo>
                  <a:lnTo>
                    <a:pt x="2723" y="1349"/>
                  </a:lnTo>
                  <a:lnTo>
                    <a:pt x="2708" y="1343"/>
                  </a:lnTo>
                  <a:lnTo>
                    <a:pt x="2690" y="1330"/>
                  </a:lnTo>
                  <a:lnTo>
                    <a:pt x="2675" y="1315"/>
                  </a:lnTo>
                  <a:lnTo>
                    <a:pt x="2663" y="1296"/>
                  </a:lnTo>
                  <a:lnTo>
                    <a:pt x="2654" y="1277"/>
                  </a:lnTo>
                  <a:lnTo>
                    <a:pt x="2648" y="1255"/>
                  </a:lnTo>
                  <a:lnTo>
                    <a:pt x="2644" y="1233"/>
                  </a:lnTo>
                  <a:lnTo>
                    <a:pt x="2643" y="1212"/>
                  </a:lnTo>
                  <a:lnTo>
                    <a:pt x="2643" y="1190"/>
                  </a:lnTo>
                  <a:lnTo>
                    <a:pt x="2646" y="1169"/>
                  </a:lnTo>
                  <a:lnTo>
                    <a:pt x="2651" y="1149"/>
                  </a:lnTo>
                  <a:lnTo>
                    <a:pt x="2659" y="1128"/>
                  </a:lnTo>
                  <a:lnTo>
                    <a:pt x="2669" y="1109"/>
                  </a:lnTo>
                  <a:lnTo>
                    <a:pt x="2681" y="1092"/>
                  </a:lnTo>
                  <a:lnTo>
                    <a:pt x="2696" y="1077"/>
                  </a:lnTo>
                  <a:lnTo>
                    <a:pt x="2714" y="1066"/>
                  </a:lnTo>
                  <a:lnTo>
                    <a:pt x="2735" y="105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116790" y="2385424"/>
              <a:ext cx="2420294" cy="2617889"/>
            </a:xfrm>
            <a:custGeom>
              <a:avLst/>
              <a:gdLst>
                <a:gd name="T0" fmla="*/ 1743 w 2462"/>
                <a:gd name="T1" fmla="*/ 1 h 2663"/>
                <a:gd name="T2" fmla="*/ 1935 w 2462"/>
                <a:gd name="T3" fmla="*/ 3 h 2663"/>
                <a:gd name="T4" fmla="*/ 2113 w 2462"/>
                <a:gd name="T5" fmla="*/ 34 h 2663"/>
                <a:gd name="T6" fmla="*/ 2284 w 2462"/>
                <a:gd name="T7" fmla="*/ 96 h 2663"/>
                <a:gd name="T8" fmla="*/ 2436 w 2462"/>
                <a:gd name="T9" fmla="*/ 196 h 2663"/>
                <a:gd name="T10" fmla="*/ 2458 w 2462"/>
                <a:gd name="T11" fmla="*/ 217 h 2663"/>
                <a:gd name="T12" fmla="*/ 2396 w 2462"/>
                <a:gd name="T13" fmla="*/ 237 h 2663"/>
                <a:gd name="T14" fmla="*/ 2165 w 2462"/>
                <a:gd name="T15" fmla="*/ 228 h 2663"/>
                <a:gd name="T16" fmla="*/ 1911 w 2462"/>
                <a:gd name="T17" fmla="*/ 236 h 2663"/>
                <a:gd name="T18" fmla="*/ 1830 w 2462"/>
                <a:gd name="T19" fmla="*/ 237 h 2663"/>
                <a:gd name="T20" fmla="*/ 1857 w 2462"/>
                <a:gd name="T21" fmla="*/ 246 h 2663"/>
                <a:gd name="T22" fmla="*/ 1759 w 2462"/>
                <a:gd name="T23" fmla="*/ 254 h 2663"/>
                <a:gd name="T24" fmla="*/ 1669 w 2462"/>
                <a:gd name="T25" fmla="*/ 262 h 2663"/>
                <a:gd name="T26" fmla="*/ 1611 w 2462"/>
                <a:gd name="T27" fmla="*/ 263 h 2663"/>
                <a:gd name="T28" fmla="*/ 1535 w 2462"/>
                <a:gd name="T29" fmla="*/ 269 h 2663"/>
                <a:gd name="T30" fmla="*/ 1231 w 2462"/>
                <a:gd name="T31" fmla="*/ 326 h 2663"/>
                <a:gd name="T32" fmla="*/ 1022 w 2462"/>
                <a:gd name="T33" fmla="*/ 379 h 2663"/>
                <a:gd name="T34" fmla="*/ 996 w 2462"/>
                <a:gd name="T35" fmla="*/ 367 h 2663"/>
                <a:gd name="T36" fmla="*/ 1111 w 2462"/>
                <a:gd name="T37" fmla="*/ 251 h 2663"/>
                <a:gd name="T38" fmla="*/ 1314 w 2462"/>
                <a:gd name="T39" fmla="*/ 122 h 2663"/>
                <a:gd name="T40" fmla="*/ 1537 w 2462"/>
                <a:gd name="T41" fmla="*/ 35 h 2663"/>
                <a:gd name="T42" fmla="*/ 137 w 2462"/>
                <a:gd name="T43" fmla="*/ 1683 h 2663"/>
                <a:gd name="T44" fmla="*/ 189 w 2462"/>
                <a:gd name="T45" fmla="*/ 1668 h 2663"/>
                <a:gd name="T46" fmla="*/ 232 w 2462"/>
                <a:gd name="T47" fmla="*/ 1744 h 2663"/>
                <a:gd name="T48" fmla="*/ 251 w 2462"/>
                <a:gd name="T49" fmla="*/ 1772 h 2663"/>
                <a:gd name="T50" fmla="*/ 291 w 2462"/>
                <a:gd name="T51" fmla="*/ 1882 h 2663"/>
                <a:gd name="T52" fmla="*/ 266 w 2462"/>
                <a:gd name="T53" fmla="*/ 1957 h 2663"/>
                <a:gd name="T54" fmla="*/ 206 w 2462"/>
                <a:gd name="T55" fmla="*/ 2032 h 2663"/>
                <a:gd name="T56" fmla="*/ 156 w 2462"/>
                <a:gd name="T57" fmla="*/ 2141 h 2663"/>
                <a:gd name="T58" fmla="*/ 60 w 2462"/>
                <a:gd name="T59" fmla="*/ 1967 h 2663"/>
                <a:gd name="T60" fmla="*/ 1 w 2462"/>
                <a:gd name="T61" fmla="*/ 1778 h 2663"/>
                <a:gd name="T62" fmla="*/ 4 w 2462"/>
                <a:gd name="T63" fmla="*/ 1749 h 2663"/>
                <a:gd name="T64" fmla="*/ 33 w 2462"/>
                <a:gd name="T65" fmla="*/ 1738 h 2663"/>
                <a:gd name="T66" fmla="*/ 97 w 2462"/>
                <a:gd name="T67" fmla="*/ 1700 h 2663"/>
                <a:gd name="T68" fmla="*/ 2191 w 2462"/>
                <a:gd name="T69" fmla="*/ 2064 h 2663"/>
                <a:gd name="T70" fmla="*/ 2430 w 2462"/>
                <a:gd name="T71" fmla="*/ 2025 h 2663"/>
                <a:gd name="T72" fmla="*/ 2405 w 2462"/>
                <a:gd name="T73" fmla="*/ 2109 h 2663"/>
                <a:gd name="T74" fmla="*/ 2361 w 2462"/>
                <a:gd name="T75" fmla="*/ 2315 h 2663"/>
                <a:gd name="T76" fmla="*/ 2347 w 2462"/>
                <a:gd name="T77" fmla="*/ 2349 h 2663"/>
                <a:gd name="T78" fmla="*/ 2347 w 2462"/>
                <a:gd name="T79" fmla="*/ 2455 h 2663"/>
                <a:gd name="T80" fmla="*/ 2351 w 2462"/>
                <a:gd name="T81" fmla="*/ 2543 h 2663"/>
                <a:gd name="T82" fmla="*/ 2314 w 2462"/>
                <a:gd name="T83" fmla="*/ 2583 h 2663"/>
                <a:gd name="T84" fmla="*/ 1831 w 2462"/>
                <a:gd name="T85" fmla="*/ 2643 h 2663"/>
                <a:gd name="T86" fmla="*/ 1471 w 2462"/>
                <a:gd name="T87" fmla="*/ 2662 h 2663"/>
                <a:gd name="T88" fmla="*/ 1139 w 2462"/>
                <a:gd name="T89" fmla="*/ 2663 h 2663"/>
                <a:gd name="T90" fmla="*/ 836 w 2462"/>
                <a:gd name="T91" fmla="*/ 2646 h 2663"/>
                <a:gd name="T92" fmla="*/ 725 w 2462"/>
                <a:gd name="T93" fmla="*/ 2636 h 2663"/>
                <a:gd name="T94" fmla="*/ 601 w 2462"/>
                <a:gd name="T95" fmla="*/ 2621 h 2663"/>
                <a:gd name="T96" fmla="*/ 535 w 2462"/>
                <a:gd name="T97" fmla="*/ 2603 h 2663"/>
                <a:gd name="T98" fmla="*/ 507 w 2462"/>
                <a:gd name="T99" fmla="*/ 2586 h 2663"/>
                <a:gd name="T100" fmla="*/ 498 w 2462"/>
                <a:gd name="T101" fmla="*/ 2554 h 2663"/>
                <a:gd name="T102" fmla="*/ 495 w 2462"/>
                <a:gd name="T103" fmla="*/ 2476 h 2663"/>
                <a:gd name="T104" fmla="*/ 482 w 2462"/>
                <a:gd name="T105" fmla="*/ 2379 h 2663"/>
                <a:gd name="T106" fmla="*/ 480 w 2462"/>
                <a:gd name="T107" fmla="*/ 2271 h 2663"/>
                <a:gd name="T108" fmla="*/ 472 w 2462"/>
                <a:gd name="T109" fmla="*/ 2131 h 2663"/>
                <a:gd name="T110" fmla="*/ 727 w 2462"/>
                <a:gd name="T111" fmla="*/ 2145 h 2663"/>
                <a:gd name="T112" fmla="*/ 973 w 2462"/>
                <a:gd name="T113" fmla="*/ 2156 h 2663"/>
                <a:gd name="T114" fmla="*/ 1106 w 2462"/>
                <a:gd name="T115" fmla="*/ 2194 h 2663"/>
                <a:gd name="T116" fmla="*/ 1222 w 2462"/>
                <a:gd name="T117" fmla="*/ 2221 h 2663"/>
                <a:gd name="T118" fmla="*/ 1344 w 2462"/>
                <a:gd name="T119" fmla="*/ 2217 h 2663"/>
                <a:gd name="T120" fmla="*/ 1454 w 2462"/>
                <a:gd name="T121" fmla="*/ 2192 h 2663"/>
                <a:gd name="T122" fmla="*/ 1544 w 2462"/>
                <a:gd name="T123" fmla="*/ 2155 h 2663"/>
                <a:gd name="T124" fmla="*/ 1906 w 2462"/>
                <a:gd name="T125" fmla="*/ 2108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62" h="2663">
                  <a:moveTo>
                    <a:pt x="1615" y="17"/>
                  </a:moveTo>
                  <a:lnTo>
                    <a:pt x="1679" y="6"/>
                  </a:lnTo>
                  <a:lnTo>
                    <a:pt x="1743" y="1"/>
                  </a:lnTo>
                  <a:lnTo>
                    <a:pt x="1807" y="0"/>
                  </a:lnTo>
                  <a:lnTo>
                    <a:pt x="1871" y="1"/>
                  </a:lnTo>
                  <a:lnTo>
                    <a:pt x="1935" y="3"/>
                  </a:lnTo>
                  <a:lnTo>
                    <a:pt x="1995" y="11"/>
                  </a:lnTo>
                  <a:lnTo>
                    <a:pt x="2055" y="21"/>
                  </a:lnTo>
                  <a:lnTo>
                    <a:pt x="2113" y="34"/>
                  </a:lnTo>
                  <a:lnTo>
                    <a:pt x="2172" y="51"/>
                  </a:lnTo>
                  <a:lnTo>
                    <a:pt x="2229" y="72"/>
                  </a:lnTo>
                  <a:lnTo>
                    <a:pt x="2284" y="96"/>
                  </a:lnTo>
                  <a:lnTo>
                    <a:pt x="2338" y="125"/>
                  </a:lnTo>
                  <a:lnTo>
                    <a:pt x="2388" y="158"/>
                  </a:lnTo>
                  <a:lnTo>
                    <a:pt x="2436" y="196"/>
                  </a:lnTo>
                  <a:lnTo>
                    <a:pt x="2443" y="203"/>
                  </a:lnTo>
                  <a:lnTo>
                    <a:pt x="2451" y="209"/>
                  </a:lnTo>
                  <a:lnTo>
                    <a:pt x="2458" y="217"/>
                  </a:lnTo>
                  <a:lnTo>
                    <a:pt x="2462" y="226"/>
                  </a:lnTo>
                  <a:lnTo>
                    <a:pt x="2462" y="239"/>
                  </a:lnTo>
                  <a:lnTo>
                    <a:pt x="2396" y="237"/>
                  </a:lnTo>
                  <a:lnTo>
                    <a:pt x="2330" y="235"/>
                  </a:lnTo>
                  <a:lnTo>
                    <a:pt x="2264" y="231"/>
                  </a:lnTo>
                  <a:lnTo>
                    <a:pt x="2165" y="228"/>
                  </a:lnTo>
                  <a:lnTo>
                    <a:pt x="2065" y="230"/>
                  </a:lnTo>
                  <a:lnTo>
                    <a:pt x="1967" y="235"/>
                  </a:lnTo>
                  <a:lnTo>
                    <a:pt x="1911" y="236"/>
                  </a:lnTo>
                  <a:lnTo>
                    <a:pt x="1854" y="235"/>
                  </a:lnTo>
                  <a:lnTo>
                    <a:pt x="1799" y="236"/>
                  </a:lnTo>
                  <a:lnTo>
                    <a:pt x="1830" y="237"/>
                  </a:lnTo>
                  <a:lnTo>
                    <a:pt x="1860" y="239"/>
                  </a:lnTo>
                  <a:lnTo>
                    <a:pt x="1890" y="244"/>
                  </a:lnTo>
                  <a:lnTo>
                    <a:pt x="1857" y="246"/>
                  </a:lnTo>
                  <a:lnTo>
                    <a:pt x="1824" y="249"/>
                  </a:lnTo>
                  <a:lnTo>
                    <a:pt x="1792" y="253"/>
                  </a:lnTo>
                  <a:lnTo>
                    <a:pt x="1759" y="254"/>
                  </a:lnTo>
                  <a:lnTo>
                    <a:pt x="1729" y="258"/>
                  </a:lnTo>
                  <a:lnTo>
                    <a:pt x="1699" y="259"/>
                  </a:lnTo>
                  <a:lnTo>
                    <a:pt x="1669" y="262"/>
                  </a:lnTo>
                  <a:lnTo>
                    <a:pt x="1640" y="268"/>
                  </a:lnTo>
                  <a:lnTo>
                    <a:pt x="1636" y="268"/>
                  </a:lnTo>
                  <a:lnTo>
                    <a:pt x="1611" y="263"/>
                  </a:lnTo>
                  <a:lnTo>
                    <a:pt x="1585" y="263"/>
                  </a:lnTo>
                  <a:lnTo>
                    <a:pt x="1561" y="266"/>
                  </a:lnTo>
                  <a:lnTo>
                    <a:pt x="1535" y="269"/>
                  </a:lnTo>
                  <a:lnTo>
                    <a:pt x="1434" y="286"/>
                  </a:lnTo>
                  <a:lnTo>
                    <a:pt x="1331" y="304"/>
                  </a:lnTo>
                  <a:lnTo>
                    <a:pt x="1231" y="326"/>
                  </a:lnTo>
                  <a:lnTo>
                    <a:pt x="1130" y="350"/>
                  </a:lnTo>
                  <a:lnTo>
                    <a:pt x="1031" y="379"/>
                  </a:lnTo>
                  <a:lnTo>
                    <a:pt x="1022" y="379"/>
                  </a:lnTo>
                  <a:lnTo>
                    <a:pt x="1012" y="378"/>
                  </a:lnTo>
                  <a:lnTo>
                    <a:pt x="1003" y="374"/>
                  </a:lnTo>
                  <a:lnTo>
                    <a:pt x="996" y="367"/>
                  </a:lnTo>
                  <a:lnTo>
                    <a:pt x="992" y="358"/>
                  </a:lnTo>
                  <a:lnTo>
                    <a:pt x="1050" y="303"/>
                  </a:lnTo>
                  <a:lnTo>
                    <a:pt x="1111" y="251"/>
                  </a:lnTo>
                  <a:lnTo>
                    <a:pt x="1176" y="204"/>
                  </a:lnTo>
                  <a:lnTo>
                    <a:pt x="1244" y="160"/>
                  </a:lnTo>
                  <a:lnTo>
                    <a:pt x="1314" y="122"/>
                  </a:lnTo>
                  <a:lnTo>
                    <a:pt x="1387" y="88"/>
                  </a:lnTo>
                  <a:lnTo>
                    <a:pt x="1460" y="59"/>
                  </a:lnTo>
                  <a:lnTo>
                    <a:pt x="1537" y="35"/>
                  </a:lnTo>
                  <a:lnTo>
                    <a:pt x="1615" y="17"/>
                  </a:lnTo>
                  <a:close/>
                  <a:moveTo>
                    <a:pt x="120" y="1690"/>
                  </a:moveTo>
                  <a:lnTo>
                    <a:pt x="137" y="1683"/>
                  </a:lnTo>
                  <a:lnTo>
                    <a:pt x="154" y="1676"/>
                  </a:lnTo>
                  <a:lnTo>
                    <a:pt x="171" y="1670"/>
                  </a:lnTo>
                  <a:lnTo>
                    <a:pt x="189" y="1668"/>
                  </a:lnTo>
                  <a:lnTo>
                    <a:pt x="206" y="1672"/>
                  </a:lnTo>
                  <a:lnTo>
                    <a:pt x="221" y="1707"/>
                  </a:lnTo>
                  <a:lnTo>
                    <a:pt x="232" y="1744"/>
                  </a:lnTo>
                  <a:lnTo>
                    <a:pt x="235" y="1781"/>
                  </a:lnTo>
                  <a:lnTo>
                    <a:pt x="249" y="1779"/>
                  </a:lnTo>
                  <a:lnTo>
                    <a:pt x="251" y="1772"/>
                  </a:lnTo>
                  <a:lnTo>
                    <a:pt x="262" y="1809"/>
                  </a:lnTo>
                  <a:lnTo>
                    <a:pt x="275" y="1846"/>
                  </a:lnTo>
                  <a:lnTo>
                    <a:pt x="291" y="1882"/>
                  </a:lnTo>
                  <a:lnTo>
                    <a:pt x="305" y="1918"/>
                  </a:lnTo>
                  <a:lnTo>
                    <a:pt x="286" y="1937"/>
                  </a:lnTo>
                  <a:lnTo>
                    <a:pt x="266" y="1957"/>
                  </a:lnTo>
                  <a:lnTo>
                    <a:pt x="247" y="1978"/>
                  </a:lnTo>
                  <a:lnTo>
                    <a:pt x="229" y="2000"/>
                  </a:lnTo>
                  <a:lnTo>
                    <a:pt x="206" y="2032"/>
                  </a:lnTo>
                  <a:lnTo>
                    <a:pt x="187" y="2067"/>
                  </a:lnTo>
                  <a:lnTo>
                    <a:pt x="171" y="2104"/>
                  </a:lnTo>
                  <a:lnTo>
                    <a:pt x="156" y="2141"/>
                  </a:lnTo>
                  <a:lnTo>
                    <a:pt x="121" y="2086"/>
                  </a:lnTo>
                  <a:lnTo>
                    <a:pt x="89" y="2027"/>
                  </a:lnTo>
                  <a:lnTo>
                    <a:pt x="60" y="1967"/>
                  </a:lnTo>
                  <a:lnTo>
                    <a:pt x="37" y="1905"/>
                  </a:lnTo>
                  <a:lnTo>
                    <a:pt x="16" y="1842"/>
                  </a:lnTo>
                  <a:lnTo>
                    <a:pt x="1" y="1778"/>
                  </a:lnTo>
                  <a:lnTo>
                    <a:pt x="0" y="1751"/>
                  </a:lnTo>
                  <a:lnTo>
                    <a:pt x="2" y="1750"/>
                  </a:lnTo>
                  <a:lnTo>
                    <a:pt x="4" y="1749"/>
                  </a:lnTo>
                  <a:lnTo>
                    <a:pt x="8" y="1748"/>
                  </a:lnTo>
                  <a:lnTo>
                    <a:pt x="10" y="1747"/>
                  </a:lnTo>
                  <a:lnTo>
                    <a:pt x="33" y="1738"/>
                  </a:lnTo>
                  <a:lnTo>
                    <a:pt x="55" y="1726"/>
                  </a:lnTo>
                  <a:lnTo>
                    <a:pt x="76" y="1713"/>
                  </a:lnTo>
                  <a:lnTo>
                    <a:pt x="97" y="1700"/>
                  </a:lnTo>
                  <a:lnTo>
                    <a:pt x="120" y="1690"/>
                  </a:lnTo>
                  <a:close/>
                  <a:moveTo>
                    <a:pt x="2071" y="2084"/>
                  </a:moveTo>
                  <a:lnTo>
                    <a:pt x="2191" y="2064"/>
                  </a:lnTo>
                  <a:lnTo>
                    <a:pt x="2311" y="2041"/>
                  </a:lnTo>
                  <a:lnTo>
                    <a:pt x="2431" y="2017"/>
                  </a:lnTo>
                  <a:lnTo>
                    <a:pt x="2430" y="2025"/>
                  </a:lnTo>
                  <a:lnTo>
                    <a:pt x="2430" y="2035"/>
                  </a:lnTo>
                  <a:lnTo>
                    <a:pt x="2430" y="2043"/>
                  </a:lnTo>
                  <a:lnTo>
                    <a:pt x="2405" y="2109"/>
                  </a:lnTo>
                  <a:lnTo>
                    <a:pt x="2385" y="2176"/>
                  </a:lnTo>
                  <a:lnTo>
                    <a:pt x="2370" y="2245"/>
                  </a:lnTo>
                  <a:lnTo>
                    <a:pt x="2361" y="2315"/>
                  </a:lnTo>
                  <a:lnTo>
                    <a:pt x="2354" y="2272"/>
                  </a:lnTo>
                  <a:lnTo>
                    <a:pt x="2348" y="2311"/>
                  </a:lnTo>
                  <a:lnTo>
                    <a:pt x="2347" y="2349"/>
                  </a:lnTo>
                  <a:lnTo>
                    <a:pt x="2347" y="2388"/>
                  </a:lnTo>
                  <a:lnTo>
                    <a:pt x="2347" y="2426"/>
                  </a:lnTo>
                  <a:lnTo>
                    <a:pt x="2347" y="2455"/>
                  </a:lnTo>
                  <a:lnTo>
                    <a:pt x="2347" y="2485"/>
                  </a:lnTo>
                  <a:lnTo>
                    <a:pt x="2347" y="2515"/>
                  </a:lnTo>
                  <a:lnTo>
                    <a:pt x="2351" y="2543"/>
                  </a:lnTo>
                  <a:lnTo>
                    <a:pt x="2360" y="2571"/>
                  </a:lnTo>
                  <a:lnTo>
                    <a:pt x="2338" y="2576"/>
                  </a:lnTo>
                  <a:lnTo>
                    <a:pt x="2314" y="2583"/>
                  </a:lnTo>
                  <a:lnTo>
                    <a:pt x="2293" y="2591"/>
                  </a:lnTo>
                  <a:lnTo>
                    <a:pt x="2062" y="2620"/>
                  </a:lnTo>
                  <a:lnTo>
                    <a:pt x="1831" y="2643"/>
                  </a:lnTo>
                  <a:lnTo>
                    <a:pt x="1599" y="2658"/>
                  </a:lnTo>
                  <a:lnTo>
                    <a:pt x="1535" y="2661"/>
                  </a:lnTo>
                  <a:lnTo>
                    <a:pt x="1471" y="2662"/>
                  </a:lnTo>
                  <a:lnTo>
                    <a:pt x="1407" y="2663"/>
                  </a:lnTo>
                  <a:lnTo>
                    <a:pt x="1272" y="2663"/>
                  </a:lnTo>
                  <a:lnTo>
                    <a:pt x="1139" y="2663"/>
                  </a:lnTo>
                  <a:lnTo>
                    <a:pt x="1005" y="2660"/>
                  </a:lnTo>
                  <a:lnTo>
                    <a:pt x="870" y="2650"/>
                  </a:lnTo>
                  <a:lnTo>
                    <a:pt x="836" y="2646"/>
                  </a:lnTo>
                  <a:lnTo>
                    <a:pt x="801" y="2644"/>
                  </a:lnTo>
                  <a:lnTo>
                    <a:pt x="767" y="2641"/>
                  </a:lnTo>
                  <a:lnTo>
                    <a:pt x="725" y="2636"/>
                  </a:lnTo>
                  <a:lnTo>
                    <a:pt x="684" y="2630"/>
                  </a:lnTo>
                  <a:lnTo>
                    <a:pt x="643" y="2625"/>
                  </a:lnTo>
                  <a:lnTo>
                    <a:pt x="601" y="2621"/>
                  </a:lnTo>
                  <a:lnTo>
                    <a:pt x="637" y="2614"/>
                  </a:lnTo>
                  <a:lnTo>
                    <a:pt x="586" y="2608"/>
                  </a:lnTo>
                  <a:lnTo>
                    <a:pt x="535" y="2603"/>
                  </a:lnTo>
                  <a:lnTo>
                    <a:pt x="523" y="2601"/>
                  </a:lnTo>
                  <a:lnTo>
                    <a:pt x="515" y="2595"/>
                  </a:lnTo>
                  <a:lnTo>
                    <a:pt x="507" y="2586"/>
                  </a:lnTo>
                  <a:lnTo>
                    <a:pt x="502" y="2576"/>
                  </a:lnTo>
                  <a:lnTo>
                    <a:pt x="499" y="2565"/>
                  </a:lnTo>
                  <a:lnTo>
                    <a:pt x="498" y="2554"/>
                  </a:lnTo>
                  <a:lnTo>
                    <a:pt x="498" y="2528"/>
                  </a:lnTo>
                  <a:lnTo>
                    <a:pt x="497" y="2502"/>
                  </a:lnTo>
                  <a:lnTo>
                    <a:pt x="495" y="2476"/>
                  </a:lnTo>
                  <a:lnTo>
                    <a:pt x="491" y="2451"/>
                  </a:lnTo>
                  <a:lnTo>
                    <a:pt x="484" y="2414"/>
                  </a:lnTo>
                  <a:lnTo>
                    <a:pt x="482" y="2379"/>
                  </a:lnTo>
                  <a:lnTo>
                    <a:pt x="480" y="2343"/>
                  </a:lnTo>
                  <a:lnTo>
                    <a:pt x="480" y="2308"/>
                  </a:lnTo>
                  <a:lnTo>
                    <a:pt x="480" y="2271"/>
                  </a:lnTo>
                  <a:lnTo>
                    <a:pt x="477" y="2236"/>
                  </a:lnTo>
                  <a:lnTo>
                    <a:pt x="473" y="2184"/>
                  </a:lnTo>
                  <a:lnTo>
                    <a:pt x="472" y="2131"/>
                  </a:lnTo>
                  <a:lnTo>
                    <a:pt x="540" y="2131"/>
                  </a:lnTo>
                  <a:lnTo>
                    <a:pt x="608" y="2135"/>
                  </a:lnTo>
                  <a:lnTo>
                    <a:pt x="727" y="2145"/>
                  </a:lnTo>
                  <a:lnTo>
                    <a:pt x="847" y="2151"/>
                  </a:lnTo>
                  <a:lnTo>
                    <a:pt x="910" y="2155"/>
                  </a:lnTo>
                  <a:lnTo>
                    <a:pt x="973" y="2156"/>
                  </a:lnTo>
                  <a:lnTo>
                    <a:pt x="1035" y="2156"/>
                  </a:lnTo>
                  <a:lnTo>
                    <a:pt x="1070" y="2177"/>
                  </a:lnTo>
                  <a:lnTo>
                    <a:pt x="1106" y="2194"/>
                  </a:lnTo>
                  <a:lnTo>
                    <a:pt x="1143" y="2207"/>
                  </a:lnTo>
                  <a:lnTo>
                    <a:pt x="1183" y="2216"/>
                  </a:lnTo>
                  <a:lnTo>
                    <a:pt x="1222" y="2221"/>
                  </a:lnTo>
                  <a:lnTo>
                    <a:pt x="1263" y="2222"/>
                  </a:lnTo>
                  <a:lnTo>
                    <a:pt x="1303" y="2221"/>
                  </a:lnTo>
                  <a:lnTo>
                    <a:pt x="1344" y="2217"/>
                  </a:lnTo>
                  <a:lnTo>
                    <a:pt x="1383" y="2209"/>
                  </a:lnTo>
                  <a:lnTo>
                    <a:pt x="1422" y="2200"/>
                  </a:lnTo>
                  <a:lnTo>
                    <a:pt x="1454" y="2192"/>
                  </a:lnTo>
                  <a:lnTo>
                    <a:pt x="1484" y="2181"/>
                  </a:lnTo>
                  <a:lnTo>
                    <a:pt x="1514" y="2168"/>
                  </a:lnTo>
                  <a:lnTo>
                    <a:pt x="1544" y="2155"/>
                  </a:lnTo>
                  <a:lnTo>
                    <a:pt x="1573" y="2142"/>
                  </a:lnTo>
                  <a:lnTo>
                    <a:pt x="1740" y="2127"/>
                  </a:lnTo>
                  <a:lnTo>
                    <a:pt x="1906" y="2108"/>
                  </a:lnTo>
                  <a:lnTo>
                    <a:pt x="2071" y="2084"/>
                  </a:lnTo>
                  <a:close/>
                </a:path>
              </a:pathLst>
            </a:custGeom>
            <a:solidFill>
              <a:srgbClr val="FFFC01"/>
            </a:solidFill>
            <a:ln w="0">
              <a:solidFill>
                <a:srgbClr val="FFFC0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1885315" y="2601697"/>
              <a:ext cx="676345" cy="38339"/>
            </a:xfrm>
            <a:custGeom>
              <a:avLst/>
              <a:gdLst>
                <a:gd name="T0" fmla="*/ 168 w 688"/>
                <a:gd name="T1" fmla="*/ 15 h 39"/>
                <a:gd name="T2" fmla="*/ 266 w 688"/>
                <a:gd name="T3" fmla="*/ 10 h 39"/>
                <a:gd name="T4" fmla="*/ 366 w 688"/>
                <a:gd name="T5" fmla="*/ 8 h 39"/>
                <a:gd name="T6" fmla="*/ 465 w 688"/>
                <a:gd name="T7" fmla="*/ 11 h 39"/>
                <a:gd name="T8" fmla="*/ 531 w 688"/>
                <a:gd name="T9" fmla="*/ 15 h 39"/>
                <a:gd name="T10" fmla="*/ 597 w 688"/>
                <a:gd name="T11" fmla="*/ 17 h 39"/>
                <a:gd name="T12" fmla="*/ 663 w 688"/>
                <a:gd name="T13" fmla="*/ 19 h 39"/>
                <a:gd name="T14" fmla="*/ 663 w 688"/>
                <a:gd name="T15" fmla="*/ 6 h 39"/>
                <a:gd name="T16" fmla="*/ 663 w 688"/>
                <a:gd name="T17" fmla="*/ 0 h 39"/>
                <a:gd name="T18" fmla="*/ 688 w 688"/>
                <a:gd name="T19" fmla="*/ 26 h 39"/>
                <a:gd name="T20" fmla="*/ 687 w 688"/>
                <a:gd name="T21" fmla="*/ 39 h 39"/>
                <a:gd name="T22" fmla="*/ 612 w 688"/>
                <a:gd name="T23" fmla="*/ 32 h 39"/>
                <a:gd name="T24" fmla="*/ 536 w 688"/>
                <a:gd name="T25" fmla="*/ 24 h 39"/>
                <a:gd name="T26" fmla="*/ 388 w 688"/>
                <a:gd name="T27" fmla="*/ 22 h 39"/>
                <a:gd name="T28" fmla="*/ 240 w 688"/>
                <a:gd name="T29" fmla="*/ 23 h 39"/>
                <a:gd name="T30" fmla="*/ 91 w 688"/>
                <a:gd name="T31" fmla="*/ 24 h 39"/>
                <a:gd name="T32" fmla="*/ 61 w 688"/>
                <a:gd name="T33" fmla="*/ 19 h 39"/>
                <a:gd name="T34" fmla="*/ 31 w 688"/>
                <a:gd name="T35" fmla="*/ 17 h 39"/>
                <a:gd name="T36" fmla="*/ 0 w 688"/>
                <a:gd name="T37" fmla="*/ 16 h 39"/>
                <a:gd name="T38" fmla="*/ 55 w 688"/>
                <a:gd name="T39" fmla="*/ 15 h 39"/>
                <a:gd name="T40" fmla="*/ 112 w 688"/>
                <a:gd name="T41" fmla="*/ 16 h 39"/>
                <a:gd name="T42" fmla="*/ 168 w 688"/>
                <a:gd name="T43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8" h="39">
                  <a:moveTo>
                    <a:pt x="168" y="15"/>
                  </a:moveTo>
                  <a:lnTo>
                    <a:pt x="266" y="10"/>
                  </a:lnTo>
                  <a:lnTo>
                    <a:pt x="366" y="8"/>
                  </a:lnTo>
                  <a:lnTo>
                    <a:pt x="465" y="11"/>
                  </a:lnTo>
                  <a:lnTo>
                    <a:pt x="531" y="15"/>
                  </a:lnTo>
                  <a:lnTo>
                    <a:pt x="597" y="17"/>
                  </a:lnTo>
                  <a:lnTo>
                    <a:pt x="663" y="19"/>
                  </a:lnTo>
                  <a:lnTo>
                    <a:pt x="663" y="6"/>
                  </a:lnTo>
                  <a:lnTo>
                    <a:pt x="663" y="0"/>
                  </a:lnTo>
                  <a:lnTo>
                    <a:pt x="688" y="26"/>
                  </a:lnTo>
                  <a:lnTo>
                    <a:pt x="687" y="39"/>
                  </a:lnTo>
                  <a:lnTo>
                    <a:pt x="612" y="32"/>
                  </a:lnTo>
                  <a:lnTo>
                    <a:pt x="536" y="24"/>
                  </a:lnTo>
                  <a:lnTo>
                    <a:pt x="388" y="22"/>
                  </a:lnTo>
                  <a:lnTo>
                    <a:pt x="240" y="23"/>
                  </a:lnTo>
                  <a:lnTo>
                    <a:pt x="91" y="24"/>
                  </a:lnTo>
                  <a:lnTo>
                    <a:pt x="61" y="19"/>
                  </a:lnTo>
                  <a:lnTo>
                    <a:pt x="31" y="17"/>
                  </a:lnTo>
                  <a:lnTo>
                    <a:pt x="0" y="16"/>
                  </a:lnTo>
                  <a:lnTo>
                    <a:pt x="55" y="15"/>
                  </a:lnTo>
                  <a:lnTo>
                    <a:pt x="112" y="16"/>
                  </a:lnTo>
                  <a:lnTo>
                    <a:pt x="168" y="15"/>
                  </a:lnTo>
                  <a:close/>
                </a:path>
              </a:pathLst>
            </a:custGeom>
            <a:solidFill>
              <a:srgbClr val="93D667"/>
            </a:solidFill>
            <a:ln w="0">
              <a:solidFill>
                <a:srgbClr val="93D6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968120" y="2623324"/>
              <a:ext cx="1781305" cy="519056"/>
            </a:xfrm>
            <a:custGeom>
              <a:avLst/>
              <a:gdLst>
                <a:gd name="T0" fmla="*/ 1621 w 1812"/>
                <a:gd name="T1" fmla="*/ 2 h 528"/>
                <a:gd name="T2" fmla="*/ 1689 w 1812"/>
                <a:gd name="T3" fmla="*/ 90 h 528"/>
                <a:gd name="T4" fmla="*/ 1744 w 1812"/>
                <a:gd name="T5" fmla="*/ 186 h 528"/>
                <a:gd name="T6" fmla="*/ 1783 w 1812"/>
                <a:gd name="T7" fmla="*/ 294 h 528"/>
                <a:gd name="T8" fmla="*/ 1806 w 1812"/>
                <a:gd name="T9" fmla="*/ 409 h 528"/>
                <a:gd name="T10" fmla="*/ 1812 w 1812"/>
                <a:gd name="T11" fmla="*/ 528 h 528"/>
                <a:gd name="T12" fmla="*/ 1774 w 1812"/>
                <a:gd name="T13" fmla="*/ 515 h 528"/>
                <a:gd name="T14" fmla="*/ 1737 w 1812"/>
                <a:gd name="T15" fmla="*/ 495 h 528"/>
                <a:gd name="T16" fmla="*/ 1670 w 1812"/>
                <a:gd name="T17" fmla="*/ 464 h 528"/>
                <a:gd name="T18" fmla="*/ 1568 w 1812"/>
                <a:gd name="T19" fmla="*/ 430 h 528"/>
                <a:gd name="T20" fmla="*/ 1461 w 1812"/>
                <a:gd name="T21" fmla="*/ 409 h 528"/>
                <a:gd name="T22" fmla="*/ 1404 w 1812"/>
                <a:gd name="T23" fmla="*/ 402 h 528"/>
                <a:gd name="T24" fmla="*/ 1396 w 1812"/>
                <a:gd name="T25" fmla="*/ 401 h 528"/>
                <a:gd name="T26" fmla="*/ 1385 w 1812"/>
                <a:gd name="T27" fmla="*/ 394 h 528"/>
                <a:gd name="T28" fmla="*/ 1372 w 1812"/>
                <a:gd name="T29" fmla="*/ 384 h 528"/>
                <a:gd name="T30" fmla="*/ 1335 w 1812"/>
                <a:gd name="T31" fmla="*/ 376 h 528"/>
                <a:gd name="T32" fmla="*/ 1279 w 1812"/>
                <a:gd name="T33" fmla="*/ 363 h 528"/>
                <a:gd name="T34" fmla="*/ 1223 w 1812"/>
                <a:gd name="T35" fmla="*/ 356 h 528"/>
                <a:gd name="T36" fmla="*/ 1166 w 1812"/>
                <a:gd name="T37" fmla="*/ 346 h 528"/>
                <a:gd name="T38" fmla="*/ 1140 w 1812"/>
                <a:gd name="T39" fmla="*/ 333 h 528"/>
                <a:gd name="T40" fmla="*/ 1109 w 1812"/>
                <a:gd name="T41" fmla="*/ 330 h 528"/>
                <a:gd name="T42" fmla="*/ 1079 w 1812"/>
                <a:gd name="T43" fmla="*/ 326 h 528"/>
                <a:gd name="T44" fmla="*/ 1006 w 1812"/>
                <a:gd name="T45" fmla="*/ 313 h 528"/>
                <a:gd name="T46" fmla="*/ 935 w 1812"/>
                <a:gd name="T47" fmla="*/ 301 h 528"/>
                <a:gd name="T48" fmla="*/ 806 w 1812"/>
                <a:gd name="T49" fmla="*/ 284 h 528"/>
                <a:gd name="T50" fmla="*/ 698 w 1812"/>
                <a:gd name="T51" fmla="*/ 274 h 528"/>
                <a:gd name="T52" fmla="*/ 588 w 1812"/>
                <a:gd name="T53" fmla="*/ 265 h 528"/>
                <a:gd name="T54" fmla="*/ 477 w 1812"/>
                <a:gd name="T55" fmla="*/ 256 h 528"/>
                <a:gd name="T56" fmla="*/ 353 w 1812"/>
                <a:gd name="T57" fmla="*/ 251 h 528"/>
                <a:gd name="T58" fmla="*/ 228 w 1812"/>
                <a:gd name="T59" fmla="*/ 251 h 528"/>
                <a:gd name="T60" fmla="*/ 136 w 1812"/>
                <a:gd name="T61" fmla="*/ 255 h 528"/>
                <a:gd name="T62" fmla="*/ 45 w 1812"/>
                <a:gd name="T63" fmla="*/ 265 h 528"/>
                <a:gd name="T64" fmla="*/ 0 w 1812"/>
                <a:gd name="T65" fmla="*/ 261 h 528"/>
                <a:gd name="T66" fmla="*/ 37 w 1812"/>
                <a:gd name="T67" fmla="*/ 216 h 528"/>
                <a:gd name="T68" fmla="*/ 68 w 1812"/>
                <a:gd name="T69" fmla="*/ 192 h 528"/>
                <a:gd name="T70" fmla="*/ 209 w 1812"/>
                <a:gd name="T71" fmla="*/ 147 h 528"/>
                <a:gd name="T72" fmla="*/ 461 w 1812"/>
                <a:gd name="T73" fmla="*/ 87 h 528"/>
                <a:gd name="T74" fmla="*/ 558 w 1812"/>
                <a:gd name="T75" fmla="*/ 69 h 528"/>
                <a:gd name="T76" fmla="*/ 609 w 1812"/>
                <a:gd name="T77" fmla="*/ 61 h 528"/>
                <a:gd name="T78" fmla="*/ 616 w 1812"/>
                <a:gd name="T79" fmla="*/ 54 h 528"/>
                <a:gd name="T80" fmla="*/ 621 w 1812"/>
                <a:gd name="T81" fmla="*/ 47 h 528"/>
                <a:gd name="T82" fmla="*/ 770 w 1812"/>
                <a:gd name="T83" fmla="*/ 26 h 528"/>
                <a:gd name="T84" fmla="*/ 803 w 1812"/>
                <a:gd name="T85" fmla="*/ 20 h 528"/>
                <a:gd name="T86" fmla="*/ 863 w 1812"/>
                <a:gd name="T87" fmla="*/ 16 h 528"/>
                <a:gd name="T88" fmla="*/ 926 w 1812"/>
                <a:gd name="T89" fmla="*/ 11 h 528"/>
                <a:gd name="T90" fmla="*/ 991 w 1812"/>
                <a:gd name="T91" fmla="*/ 4 h 528"/>
                <a:gd name="T92" fmla="*/ 1173 w 1812"/>
                <a:gd name="T93" fmla="*/ 1 h 528"/>
                <a:gd name="T94" fmla="*/ 1469 w 1812"/>
                <a:gd name="T95" fmla="*/ 2 h 528"/>
                <a:gd name="T96" fmla="*/ 1620 w 1812"/>
                <a:gd name="T97" fmla="*/ 17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12" h="528">
                  <a:moveTo>
                    <a:pt x="1621" y="4"/>
                  </a:moveTo>
                  <a:lnTo>
                    <a:pt x="1621" y="2"/>
                  </a:lnTo>
                  <a:lnTo>
                    <a:pt x="1657" y="45"/>
                  </a:lnTo>
                  <a:lnTo>
                    <a:pt x="1689" y="90"/>
                  </a:lnTo>
                  <a:lnTo>
                    <a:pt x="1718" y="137"/>
                  </a:lnTo>
                  <a:lnTo>
                    <a:pt x="1744" y="186"/>
                  </a:lnTo>
                  <a:lnTo>
                    <a:pt x="1766" y="237"/>
                  </a:lnTo>
                  <a:lnTo>
                    <a:pt x="1783" y="294"/>
                  </a:lnTo>
                  <a:lnTo>
                    <a:pt x="1797" y="351"/>
                  </a:lnTo>
                  <a:lnTo>
                    <a:pt x="1806" y="409"/>
                  </a:lnTo>
                  <a:lnTo>
                    <a:pt x="1811" y="468"/>
                  </a:lnTo>
                  <a:lnTo>
                    <a:pt x="1812" y="528"/>
                  </a:lnTo>
                  <a:lnTo>
                    <a:pt x="1792" y="523"/>
                  </a:lnTo>
                  <a:lnTo>
                    <a:pt x="1774" y="515"/>
                  </a:lnTo>
                  <a:lnTo>
                    <a:pt x="1755" y="505"/>
                  </a:lnTo>
                  <a:lnTo>
                    <a:pt x="1737" y="495"/>
                  </a:lnTo>
                  <a:lnTo>
                    <a:pt x="1719" y="486"/>
                  </a:lnTo>
                  <a:lnTo>
                    <a:pt x="1670" y="464"/>
                  </a:lnTo>
                  <a:lnTo>
                    <a:pt x="1619" y="445"/>
                  </a:lnTo>
                  <a:lnTo>
                    <a:pt x="1568" y="430"/>
                  </a:lnTo>
                  <a:lnTo>
                    <a:pt x="1514" y="419"/>
                  </a:lnTo>
                  <a:lnTo>
                    <a:pt x="1461" y="409"/>
                  </a:lnTo>
                  <a:lnTo>
                    <a:pt x="1408" y="402"/>
                  </a:lnTo>
                  <a:lnTo>
                    <a:pt x="1404" y="402"/>
                  </a:lnTo>
                  <a:lnTo>
                    <a:pt x="1400" y="401"/>
                  </a:lnTo>
                  <a:lnTo>
                    <a:pt x="1396" y="401"/>
                  </a:lnTo>
                  <a:lnTo>
                    <a:pt x="1392" y="400"/>
                  </a:lnTo>
                  <a:lnTo>
                    <a:pt x="1385" y="394"/>
                  </a:lnTo>
                  <a:lnTo>
                    <a:pt x="1379" y="388"/>
                  </a:lnTo>
                  <a:lnTo>
                    <a:pt x="1372" y="384"/>
                  </a:lnTo>
                  <a:lnTo>
                    <a:pt x="1364" y="380"/>
                  </a:lnTo>
                  <a:lnTo>
                    <a:pt x="1335" y="376"/>
                  </a:lnTo>
                  <a:lnTo>
                    <a:pt x="1307" y="370"/>
                  </a:lnTo>
                  <a:lnTo>
                    <a:pt x="1279" y="363"/>
                  </a:lnTo>
                  <a:lnTo>
                    <a:pt x="1251" y="362"/>
                  </a:lnTo>
                  <a:lnTo>
                    <a:pt x="1223" y="356"/>
                  </a:lnTo>
                  <a:lnTo>
                    <a:pt x="1195" y="350"/>
                  </a:lnTo>
                  <a:lnTo>
                    <a:pt x="1166" y="346"/>
                  </a:lnTo>
                  <a:lnTo>
                    <a:pt x="1154" y="338"/>
                  </a:lnTo>
                  <a:lnTo>
                    <a:pt x="1140" y="333"/>
                  </a:lnTo>
                  <a:lnTo>
                    <a:pt x="1124" y="331"/>
                  </a:lnTo>
                  <a:lnTo>
                    <a:pt x="1109" y="330"/>
                  </a:lnTo>
                  <a:lnTo>
                    <a:pt x="1094" y="329"/>
                  </a:lnTo>
                  <a:lnTo>
                    <a:pt x="1079" y="326"/>
                  </a:lnTo>
                  <a:lnTo>
                    <a:pt x="1043" y="317"/>
                  </a:lnTo>
                  <a:lnTo>
                    <a:pt x="1006" y="313"/>
                  </a:lnTo>
                  <a:lnTo>
                    <a:pt x="970" y="309"/>
                  </a:lnTo>
                  <a:lnTo>
                    <a:pt x="935" y="301"/>
                  </a:lnTo>
                  <a:lnTo>
                    <a:pt x="870" y="294"/>
                  </a:lnTo>
                  <a:lnTo>
                    <a:pt x="806" y="284"/>
                  </a:lnTo>
                  <a:lnTo>
                    <a:pt x="751" y="280"/>
                  </a:lnTo>
                  <a:lnTo>
                    <a:pt x="698" y="274"/>
                  </a:lnTo>
                  <a:lnTo>
                    <a:pt x="644" y="267"/>
                  </a:lnTo>
                  <a:lnTo>
                    <a:pt x="588" y="265"/>
                  </a:lnTo>
                  <a:lnTo>
                    <a:pt x="532" y="261"/>
                  </a:lnTo>
                  <a:lnTo>
                    <a:pt x="477" y="256"/>
                  </a:lnTo>
                  <a:lnTo>
                    <a:pt x="415" y="252"/>
                  </a:lnTo>
                  <a:lnTo>
                    <a:pt x="353" y="251"/>
                  </a:lnTo>
                  <a:lnTo>
                    <a:pt x="290" y="251"/>
                  </a:lnTo>
                  <a:lnTo>
                    <a:pt x="228" y="251"/>
                  </a:lnTo>
                  <a:lnTo>
                    <a:pt x="182" y="252"/>
                  </a:lnTo>
                  <a:lnTo>
                    <a:pt x="136" y="255"/>
                  </a:lnTo>
                  <a:lnTo>
                    <a:pt x="91" y="261"/>
                  </a:lnTo>
                  <a:lnTo>
                    <a:pt x="45" y="265"/>
                  </a:lnTo>
                  <a:lnTo>
                    <a:pt x="22" y="265"/>
                  </a:lnTo>
                  <a:lnTo>
                    <a:pt x="0" y="261"/>
                  </a:lnTo>
                  <a:lnTo>
                    <a:pt x="18" y="237"/>
                  </a:lnTo>
                  <a:lnTo>
                    <a:pt x="37" y="216"/>
                  </a:lnTo>
                  <a:lnTo>
                    <a:pt x="52" y="203"/>
                  </a:lnTo>
                  <a:lnTo>
                    <a:pt x="68" y="192"/>
                  </a:lnTo>
                  <a:lnTo>
                    <a:pt x="85" y="183"/>
                  </a:lnTo>
                  <a:lnTo>
                    <a:pt x="209" y="147"/>
                  </a:lnTo>
                  <a:lnTo>
                    <a:pt x="335" y="115"/>
                  </a:lnTo>
                  <a:lnTo>
                    <a:pt x="461" y="87"/>
                  </a:lnTo>
                  <a:lnTo>
                    <a:pt x="509" y="77"/>
                  </a:lnTo>
                  <a:lnTo>
                    <a:pt x="558" y="69"/>
                  </a:lnTo>
                  <a:lnTo>
                    <a:pt x="606" y="64"/>
                  </a:lnTo>
                  <a:lnTo>
                    <a:pt x="609" y="61"/>
                  </a:lnTo>
                  <a:lnTo>
                    <a:pt x="612" y="58"/>
                  </a:lnTo>
                  <a:lnTo>
                    <a:pt x="616" y="54"/>
                  </a:lnTo>
                  <a:lnTo>
                    <a:pt x="619" y="51"/>
                  </a:lnTo>
                  <a:lnTo>
                    <a:pt x="621" y="47"/>
                  </a:lnTo>
                  <a:lnTo>
                    <a:pt x="696" y="38"/>
                  </a:lnTo>
                  <a:lnTo>
                    <a:pt x="770" y="26"/>
                  </a:lnTo>
                  <a:lnTo>
                    <a:pt x="774" y="26"/>
                  </a:lnTo>
                  <a:lnTo>
                    <a:pt x="803" y="20"/>
                  </a:lnTo>
                  <a:lnTo>
                    <a:pt x="833" y="17"/>
                  </a:lnTo>
                  <a:lnTo>
                    <a:pt x="863" y="16"/>
                  </a:lnTo>
                  <a:lnTo>
                    <a:pt x="893" y="12"/>
                  </a:lnTo>
                  <a:lnTo>
                    <a:pt x="926" y="11"/>
                  </a:lnTo>
                  <a:lnTo>
                    <a:pt x="958" y="7"/>
                  </a:lnTo>
                  <a:lnTo>
                    <a:pt x="991" y="4"/>
                  </a:lnTo>
                  <a:lnTo>
                    <a:pt x="1024" y="2"/>
                  </a:lnTo>
                  <a:lnTo>
                    <a:pt x="1173" y="1"/>
                  </a:lnTo>
                  <a:lnTo>
                    <a:pt x="1321" y="0"/>
                  </a:lnTo>
                  <a:lnTo>
                    <a:pt x="1469" y="2"/>
                  </a:lnTo>
                  <a:lnTo>
                    <a:pt x="1545" y="10"/>
                  </a:lnTo>
                  <a:lnTo>
                    <a:pt x="1620" y="17"/>
                  </a:lnTo>
                  <a:lnTo>
                    <a:pt x="1621" y="4"/>
                  </a:lnTo>
                  <a:close/>
                </a:path>
              </a:pathLst>
            </a:custGeom>
            <a:solidFill>
              <a:srgbClr val="00A8FF"/>
            </a:solidFill>
            <a:ln w="0">
              <a:solidFill>
                <a:srgbClr val="00A8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126620" y="2643968"/>
              <a:ext cx="2331819" cy="2288564"/>
            </a:xfrm>
            <a:custGeom>
              <a:avLst/>
              <a:gdLst>
                <a:gd name="T0" fmla="*/ 1551 w 2372"/>
                <a:gd name="T1" fmla="*/ 3 h 2328"/>
                <a:gd name="T2" fmla="*/ 1601 w 2372"/>
                <a:gd name="T3" fmla="*/ 0 h 2328"/>
                <a:gd name="T4" fmla="*/ 1552 w 2372"/>
                <a:gd name="T5" fmla="*/ 17 h 2328"/>
                <a:gd name="T6" fmla="*/ 1366 w 2372"/>
                <a:gd name="T7" fmla="*/ 44 h 2328"/>
                <a:gd name="T8" fmla="*/ 1146 w 2372"/>
                <a:gd name="T9" fmla="*/ 92 h 2328"/>
                <a:gd name="T10" fmla="*/ 928 w 2372"/>
                <a:gd name="T11" fmla="*/ 152 h 2328"/>
                <a:gd name="T12" fmla="*/ 974 w 2372"/>
                <a:gd name="T13" fmla="*/ 129 h 2328"/>
                <a:gd name="T14" fmla="*/ 1021 w 2372"/>
                <a:gd name="T15" fmla="*/ 116 h 2328"/>
                <a:gd name="T16" fmla="*/ 1221 w 2372"/>
                <a:gd name="T17" fmla="*/ 63 h 2328"/>
                <a:gd name="T18" fmla="*/ 1424 w 2372"/>
                <a:gd name="T19" fmla="*/ 23 h 2328"/>
                <a:gd name="T20" fmla="*/ 0 w 2372"/>
                <a:gd name="T21" fmla="*/ 1484 h 2328"/>
                <a:gd name="T22" fmla="*/ 60 w 2372"/>
                <a:gd name="T23" fmla="*/ 1439 h 2328"/>
                <a:gd name="T24" fmla="*/ 128 w 2372"/>
                <a:gd name="T25" fmla="*/ 1408 h 2328"/>
                <a:gd name="T26" fmla="*/ 199 w 2372"/>
                <a:gd name="T27" fmla="*/ 1385 h 2328"/>
                <a:gd name="T28" fmla="*/ 214 w 2372"/>
                <a:gd name="T29" fmla="*/ 1428 h 2328"/>
                <a:gd name="T30" fmla="*/ 239 w 2372"/>
                <a:gd name="T31" fmla="*/ 1516 h 2328"/>
                <a:gd name="T32" fmla="*/ 222 w 2372"/>
                <a:gd name="T33" fmla="*/ 1481 h 2328"/>
                <a:gd name="T34" fmla="*/ 196 w 2372"/>
                <a:gd name="T35" fmla="*/ 1409 h 2328"/>
                <a:gd name="T36" fmla="*/ 161 w 2372"/>
                <a:gd name="T37" fmla="*/ 1407 h 2328"/>
                <a:gd name="T38" fmla="*/ 127 w 2372"/>
                <a:gd name="T39" fmla="*/ 1420 h 2328"/>
                <a:gd name="T40" fmla="*/ 87 w 2372"/>
                <a:gd name="T41" fmla="*/ 1437 h 2328"/>
                <a:gd name="T42" fmla="*/ 45 w 2372"/>
                <a:gd name="T43" fmla="*/ 1463 h 2328"/>
                <a:gd name="T44" fmla="*/ 0 w 2372"/>
                <a:gd name="T45" fmla="*/ 1484 h 2328"/>
                <a:gd name="T46" fmla="*/ 2351 w 2372"/>
                <a:gd name="T47" fmla="*/ 2052 h 2328"/>
                <a:gd name="T48" fmla="*/ 2346 w 2372"/>
                <a:gd name="T49" fmla="*/ 2184 h 2328"/>
                <a:gd name="T50" fmla="*/ 2349 w 2372"/>
                <a:gd name="T51" fmla="*/ 2269 h 2328"/>
                <a:gd name="T52" fmla="*/ 2363 w 2372"/>
                <a:gd name="T53" fmla="*/ 2302 h 2328"/>
                <a:gd name="T54" fmla="*/ 2328 w 2372"/>
                <a:gd name="T55" fmla="*/ 2326 h 2328"/>
                <a:gd name="T56" fmla="*/ 2304 w 2372"/>
                <a:gd name="T57" fmla="*/ 2320 h 2328"/>
                <a:gd name="T58" fmla="*/ 2350 w 2372"/>
                <a:gd name="T59" fmla="*/ 2308 h 2328"/>
                <a:gd name="T60" fmla="*/ 2337 w 2372"/>
                <a:gd name="T61" fmla="*/ 2252 h 2328"/>
                <a:gd name="T62" fmla="*/ 2337 w 2372"/>
                <a:gd name="T63" fmla="*/ 2192 h 2328"/>
                <a:gd name="T64" fmla="*/ 2337 w 2372"/>
                <a:gd name="T65" fmla="*/ 2125 h 2328"/>
                <a:gd name="T66" fmla="*/ 2338 w 2372"/>
                <a:gd name="T67" fmla="*/ 2048 h 2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72" h="2328">
                  <a:moveTo>
                    <a:pt x="1525" y="6"/>
                  </a:moveTo>
                  <a:lnTo>
                    <a:pt x="1551" y="3"/>
                  </a:lnTo>
                  <a:lnTo>
                    <a:pt x="1575" y="0"/>
                  </a:lnTo>
                  <a:lnTo>
                    <a:pt x="1601" y="0"/>
                  </a:lnTo>
                  <a:lnTo>
                    <a:pt x="1626" y="5"/>
                  </a:lnTo>
                  <a:lnTo>
                    <a:pt x="1552" y="17"/>
                  </a:lnTo>
                  <a:lnTo>
                    <a:pt x="1477" y="26"/>
                  </a:lnTo>
                  <a:lnTo>
                    <a:pt x="1366" y="44"/>
                  </a:lnTo>
                  <a:lnTo>
                    <a:pt x="1255" y="67"/>
                  </a:lnTo>
                  <a:lnTo>
                    <a:pt x="1146" y="92"/>
                  </a:lnTo>
                  <a:lnTo>
                    <a:pt x="1037" y="121"/>
                  </a:lnTo>
                  <a:lnTo>
                    <a:pt x="928" y="152"/>
                  </a:lnTo>
                  <a:lnTo>
                    <a:pt x="950" y="128"/>
                  </a:lnTo>
                  <a:lnTo>
                    <a:pt x="974" y="129"/>
                  </a:lnTo>
                  <a:lnTo>
                    <a:pt x="999" y="125"/>
                  </a:lnTo>
                  <a:lnTo>
                    <a:pt x="1021" y="116"/>
                  </a:lnTo>
                  <a:lnTo>
                    <a:pt x="1120" y="87"/>
                  </a:lnTo>
                  <a:lnTo>
                    <a:pt x="1221" y="63"/>
                  </a:lnTo>
                  <a:lnTo>
                    <a:pt x="1321" y="41"/>
                  </a:lnTo>
                  <a:lnTo>
                    <a:pt x="1424" y="23"/>
                  </a:lnTo>
                  <a:lnTo>
                    <a:pt x="1525" y="6"/>
                  </a:lnTo>
                  <a:close/>
                  <a:moveTo>
                    <a:pt x="0" y="1484"/>
                  </a:moveTo>
                  <a:lnTo>
                    <a:pt x="29" y="1460"/>
                  </a:lnTo>
                  <a:lnTo>
                    <a:pt x="60" y="1439"/>
                  </a:lnTo>
                  <a:lnTo>
                    <a:pt x="94" y="1422"/>
                  </a:lnTo>
                  <a:lnTo>
                    <a:pt x="128" y="1408"/>
                  </a:lnTo>
                  <a:lnTo>
                    <a:pt x="163" y="1397"/>
                  </a:lnTo>
                  <a:lnTo>
                    <a:pt x="199" y="1385"/>
                  </a:lnTo>
                  <a:lnTo>
                    <a:pt x="204" y="1383"/>
                  </a:lnTo>
                  <a:lnTo>
                    <a:pt x="214" y="1428"/>
                  </a:lnTo>
                  <a:lnTo>
                    <a:pt x="227" y="1472"/>
                  </a:lnTo>
                  <a:lnTo>
                    <a:pt x="239" y="1516"/>
                  </a:lnTo>
                  <a:lnTo>
                    <a:pt x="225" y="1518"/>
                  </a:lnTo>
                  <a:lnTo>
                    <a:pt x="222" y="1481"/>
                  </a:lnTo>
                  <a:lnTo>
                    <a:pt x="211" y="1444"/>
                  </a:lnTo>
                  <a:lnTo>
                    <a:pt x="196" y="1409"/>
                  </a:lnTo>
                  <a:lnTo>
                    <a:pt x="179" y="1405"/>
                  </a:lnTo>
                  <a:lnTo>
                    <a:pt x="161" y="1407"/>
                  </a:lnTo>
                  <a:lnTo>
                    <a:pt x="144" y="1413"/>
                  </a:lnTo>
                  <a:lnTo>
                    <a:pt x="127" y="1420"/>
                  </a:lnTo>
                  <a:lnTo>
                    <a:pt x="110" y="1427"/>
                  </a:lnTo>
                  <a:lnTo>
                    <a:pt x="87" y="1437"/>
                  </a:lnTo>
                  <a:lnTo>
                    <a:pt x="66" y="1450"/>
                  </a:lnTo>
                  <a:lnTo>
                    <a:pt x="45" y="1463"/>
                  </a:lnTo>
                  <a:lnTo>
                    <a:pt x="23" y="1475"/>
                  </a:lnTo>
                  <a:lnTo>
                    <a:pt x="0" y="1484"/>
                  </a:lnTo>
                  <a:close/>
                  <a:moveTo>
                    <a:pt x="2344" y="2009"/>
                  </a:moveTo>
                  <a:lnTo>
                    <a:pt x="2351" y="2052"/>
                  </a:lnTo>
                  <a:lnTo>
                    <a:pt x="2346" y="2118"/>
                  </a:lnTo>
                  <a:lnTo>
                    <a:pt x="2346" y="2184"/>
                  </a:lnTo>
                  <a:lnTo>
                    <a:pt x="2347" y="2251"/>
                  </a:lnTo>
                  <a:lnTo>
                    <a:pt x="2349" y="2269"/>
                  </a:lnTo>
                  <a:lnTo>
                    <a:pt x="2354" y="2286"/>
                  </a:lnTo>
                  <a:lnTo>
                    <a:pt x="2363" y="2302"/>
                  </a:lnTo>
                  <a:lnTo>
                    <a:pt x="2372" y="2317"/>
                  </a:lnTo>
                  <a:lnTo>
                    <a:pt x="2328" y="2326"/>
                  </a:lnTo>
                  <a:lnTo>
                    <a:pt x="2283" y="2328"/>
                  </a:lnTo>
                  <a:lnTo>
                    <a:pt x="2304" y="2320"/>
                  </a:lnTo>
                  <a:lnTo>
                    <a:pt x="2328" y="2313"/>
                  </a:lnTo>
                  <a:lnTo>
                    <a:pt x="2350" y="2308"/>
                  </a:lnTo>
                  <a:lnTo>
                    <a:pt x="2341" y="2280"/>
                  </a:lnTo>
                  <a:lnTo>
                    <a:pt x="2337" y="2252"/>
                  </a:lnTo>
                  <a:lnTo>
                    <a:pt x="2337" y="2222"/>
                  </a:lnTo>
                  <a:lnTo>
                    <a:pt x="2337" y="2192"/>
                  </a:lnTo>
                  <a:lnTo>
                    <a:pt x="2337" y="2163"/>
                  </a:lnTo>
                  <a:lnTo>
                    <a:pt x="2337" y="2125"/>
                  </a:lnTo>
                  <a:lnTo>
                    <a:pt x="2337" y="2086"/>
                  </a:lnTo>
                  <a:lnTo>
                    <a:pt x="2338" y="2048"/>
                  </a:lnTo>
                  <a:lnTo>
                    <a:pt x="2344" y="2009"/>
                  </a:lnTo>
                  <a:close/>
                </a:path>
              </a:pathLst>
            </a:custGeom>
            <a:solidFill>
              <a:srgbClr val="DDFE49"/>
            </a:solidFill>
            <a:ln w="0">
              <a:solidFill>
                <a:srgbClr val="DDFE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1004493" y="2669528"/>
              <a:ext cx="574107" cy="166137"/>
            </a:xfrm>
            <a:custGeom>
              <a:avLst/>
              <a:gdLst>
                <a:gd name="T0" fmla="*/ 35 w 584"/>
                <a:gd name="T1" fmla="*/ 126 h 169"/>
                <a:gd name="T2" fmla="*/ 144 w 584"/>
                <a:gd name="T3" fmla="*/ 95 h 169"/>
                <a:gd name="T4" fmla="*/ 253 w 584"/>
                <a:gd name="T5" fmla="*/ 66 h 169"/>
                <a:gd name="T6" fmla="*/ 362 w 584"/>
                <a:gd name="T7" fmla="*/ 41 h 169"/>
                <a:gd name="T8" fmla="*/ 473 w 584"/>
                <a:gd name="T9" fmla="*/ 18 h 169"/>
                <a:gd name="T10" fmla="*/ 584 w 584"/>
                <a:gd name="T11" fmla="*/ 0 h 169"/>
                <a:gd name="T12" fmla="*/ 582 w 584"/>
                <a:gd name="T13" fmla="*/ 4 h 169"/>
                <a:gd name="T14" fmla="*/ 579 w 584"/>
                <a:gd name="T15" fmla="*/ 7 h 169"/>
                <a:gd name="T16" fmla="*/ 575 w 584"/>
                <a:gd name="T17" fmla="*/ 11 h 169"/>
                <a:gd name="T18" fmla="*/ 572 w 584"/>
                <a:gd name="T19" fmla="*/ 14 h 169"/>
                <a:gd name="T20" fmla="*/ 569 w 584"/>
                <a:gd name="T21" fmla="*/ 17 h 169"/>
                <a:gd name="T22" fmla="*/ 521 w 584"/>
                <a:gd name="T23" fmla="*/ 22 h 169"/>
                <a:gd name="T24" fmla="*/ 472 w 584"/>
                <a:gd name="T25" fmla="*/ 30 h 169"/>
                <a:gd name="T26" fmla="*/ 424 w 584"/>
                <a:gd name="T27" fmla="*/ 40 h 169"/>
                <a:gd name="T28" fmla="*/ 298 w 584"/>
                <a:gd name="T29" fmla="*/ 68 h 169"/>
                <a:gd name="T30" fmla="*/ 172 w 584"/>
                <a:gd name="T31" fmla="*/ 100 h 169"/>
                <a:gd name="T32" fmla="*/ 48 w 584"/>
                <a:gd name="T33" fmla="*/ 136 h 169"/>
                <a:gd name="T34" fmla="*/ 31 w 584"/>
                <a:gd name="T35" fmla="*/ 145 h 169"/>
                <a:gd name="T36" fmla="*/ 15 w 584"/>
                <a:gd name="T37" fmla="*/ 156 h 169"/>
                <a:gd name="T38" fmla="*/ 0 w 584"/>
                <a:gd name="T39" fmla="*/ 169 h 169"/>
                <a:gd name="T40" fmla="*/ 10 w 584"/>
                <a:gd name="T41" fmla="*/ 153 h 169"/>
                <a:gd name="T42" fmla="*/ 21 w 584"/>
                <a:gd name="T43" fmla="*/ 138 h 169"/>
                <a:gd name="T44" fmla="*/ 35 w 584"/>
                <a:gd name="T45" fmla="*/ 12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4" h="169">
                  <a:moveTo>
                    <a:pt x="35" y="126"/>
                  </a:moveTo>
                  <a:lnTo>
                    <a:pt x="144" y="95"/>
                  </a:lnTo>
                  <a:lnTo>
                    <a:pt x="253" y="66"/>
                  </a:lnTo>
                  <a:lnTo>
                    <a:pt x="362" y="41"/>
                  </a:lnTo>
                  <a:lnTo>
                    <a:pt x="473" y="18"/>
                  </a:lnTo>
                  <a:lnTo>
                    <a:pt x="584" y="0"/>
                  </a:lnTo>
                  <a:lnTo>
                    <a:pt x="582" y="4"/>
                  </a:lnTo>
                  <a:lnTo>
                    <a:pt x="579" y="7"/>
                  </a:lnTo>
                  <a:lnTo>
                    <a:pt x="575" y="11"/>
                  </a:lnTo>
                  <a:lnTo>
                    <a:pt x="572" y="14"/>
                  </a:lnTo>
                  <a:lnTo>
                    <a:pt x="569" y="17"/>
                  </a:lnTo>
                  <a:lnTo>
                    <a:pt x="521" y="22"/>
                  </a:lnTo>
                  <a:lnTo>
                    <a:pt x="472" y="30"/>
                  </a:lnTo>
                  <a:lnTo>
                    <a:pt x="424" y="40"/>
                  </a:lnTo>
                  <a:lnTo>
                    <a:pt x="298" y="68"/>
                  </a:lnTo>
                  <a:lnTo>
                    <a:pt x="172" y="100"/>
                  </a:lnTo>
                  <a:lnTo>
                    <a:pt x="48" y="136"/>
                  </a:lnTo>
                  <a:lnTo>
                    <a:pt x="31" y="145"/>
                  </a:lnTo>
                  <a:lnTo>
                    <a:pt x="15" y="156"/>
                  </a:lnTo>
                  <a:lnTo>
                    <a:pt x="0" y="169"/>
                  </a:lnTo>
                  <a:lnTo>
                    <a:pt x="10" y="153"/>
                  </a:lnTo>
                  <a:lnTo>
                    <a:pt x="21" y="138"/>
                  </a:lnTo>
                  <a:lnTo>
                    <a:pt x="35" y="126"/>
                  </a:lnTo>
                  <a:close/>
                </a:path>
              </a:pathLst>
            </a:custGeom>
            <a:solidFill>
              <a:srgbClr val="30ACB1"/>
            </a:solidFill>
            <a:ln w="0">
              <a:solidFill>
                <a:srgbClr val="30AC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1060528" y="2737359"/>
              <a:ext cx="69797" cy="33424"/>
            </a:xfrm>
            <a:custGeom>
              <a:avLst/>
              <a:gdLst>
                <a:gd name="T0" fmla="*/ 0 w 71"/>
                <a:gd name="T1" fmla="*/ 33 h 34"/>
                <a:gd name="T2" fmla="*/ 32 w 71"/>
                <a:gd name="T3" fmla="*/ 0 h 34"/>
                <a:gd name="T4" fmla="*/ 36 w 71"/>
                <a:gd name="T5" fmla="*/ 9 h 34"/>
                <a:gd name="T6" fmla="*/ 43 w 71"/>
                <a:gd name="T7" fmla="*/ 16 h 34"/>
                <a:gd name="T8" fmla="*/ 52 w 71"/>
                <a:gd name="T9" fmla="*/ 20 h 34"/>
                <a:gd name="T10" fmla="*/ 62 w 71"/>
                <a:gd name="T11" fmla="*/ 21 h 34"/>
                <a:gd name="T12" fmla="*/ 71 w 71"/>
                <a:gd name="T13" fmla="*/ 21 h 34"/>
                <a:gd name="T14" fmla="*/ 49 w 71"/>
                <a:gd name="T15" fmla="*/ 30 h 34"/>
                <a:gd name="T16" fmla="*/ 24 w 71"/>
                <a:gd name="T17" fmla="*/ 34 h 34"/>
                <a:gd name="T18" fmla="*/ 0 w 71"/>
                <a:gd name="T19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34">
                  <a:moveTo>
                    <a:pt x="0" y="33"/>
                  </a:moveTo>
                  <a:lnTo>
                    <a:pt x="32" y="0"/>
                  </a:lnTo>
                  <a:lnTo>
                    <a:pt x="36" y="9"/>
                  </a:lnTo>
                  <a:lnTo>
                    <a:pt x="43" y="16"/>
                  </a:lnTo>
                  <a:lnTo>
                    <a:pt x="52" y="20"/>
                  </a:lnTo>
                  <a:lnTo>
                    <a:pt x="62" y="21"/>
                  </a:lnTo>
                  <a:lnTo>
                    <a:pt x="71" y="21"/>
                  </a:lnTo>
                  <a:lnTo>
                    <a:pt x="49" y="30"/>
                  </a:lnTo>
                  <a:lnTo>
                    <a:pt x="24" y="34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E5E723"/>
            </a:solidFill>
            <a:ln w="0">
              <a:solidFill>
                <a:srgbClr val="E5E72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960255" y="2870072"/>
              <a:ext cx="1154113" cy="93391"/>
            </a:xfrm>
            <a:custGeom>
              <a:avLst/>
              <a:gdLst>
                <a:gd name="T0" fmla="*/ 5 w 1174"/>
                <a:gd name="T1" fmla="*/ 9 h 95"/>
                <a:gd name="T2" fmla="*/ 8 w 1174"/>
                <a:gd name="T3" fmla="*/ 10 h 95"/>
                <a:gd name="T4" fmla="*/ 30 w 1174"/>
                <a:gd name="T5" fmla="*/ 14 h 95"/>
                <a:gd name="T6" fmla="*/ 53 w 1174"/>
                <a:gd name="T7" fmla="*/ 14 h 95"/>
                <a:gd name="T8" fmla="*/ 99 w 1174"/>
                <a:gd name="T9" fmla="*/ 10 h 95"/>
                <a:gd name="T10" fmla="*/ 144 w 1174"/>
                <a:gd name="T11" fmla="*/ 4 h 95"/>
                <a:gd name="T12" fmla="*/ 190 w 1174"/>
                <a:gd name="T13" fmla="*/ 1 h 95"/>
                <a:gd name="T14" fmla="*/ 236 w 1174"/>
                <a:gd name="T15" fmla="*/ 0 h 95"/>
                <a:gd name="T16" fmla="*/ 298 w 1174"/>
                <a:gd name="T17" fmla="*/ 0 h 95"/>
                <a:gd name="T18" fmla="*/ 361 w 1174"/>
                <a:gd name="T19" fmla="*/ 0 h 95"/>
                <a:gd name="T20" fmla="*/ 423 w 1174"/>
                <a:gd name="T21" fmla="*/ 1 h 95"/>
                <a:gd name="T22" fmla="*/ 485 w 1174"/>
                <a:gd name="T23" fmla="*/ 5 h 95"/>
                <a:gd name="T24" fmla="*/ 540 w 1174"/>
                <a:gd name="T25" fmla="*/ 10 h 95"/>
                <a:gd name="T26" fmla="*/ 596 w 1174"/>
                <a:gd name="T27" fmla="*/ 14 h 95"/>
                <a:gd name="T28" fmla="*/ 652 w 1174"/>
                <a:gd name="T29" fmla="*/ 16 h 95"/>
                <a:gd name="T30" fmla="*/ 706 w 1174"/>
                <a:gd name="T31" fmla="*/ 23 h 95"/>
                <a:gd name="T32" fmla="*/ 759 w 1174"/>
                <a:gd name="T33" fmla="*/ 29 h 95"/>
                <a:gd name="T34" fmla="*/ 814 w 1174"/>
                <a:gd name="T35" fmla="*/ 33 h 95"/>
                <a:gd name="T36" fmla="*/ 878 w 1174"/>
                <a:gd name="T37" fmla="*/ 43 h 95"/>
                <a:gd name="T38" fmla="*/ 943 w 1174"/>
                <a:gd name="T39" fmla="*/ 50 h 95"/>
                <a:gd name="T40" fmla="*/ 978 w 1174"/>
                <a:gd name="T41" fmla="*/ 58 h 95"/>
                <a:gd name="T42" fmla="*/ 1014 w 1174"/>
                <a:gd name="T43" fmla="*/ 62 h 95"/>
                <a:gd name="T44" fmla="*/ 1051 w 1174"/>
                <a:gd name="T45" fmla="*/ 66 h 95"/>
                <a:gd name="T46" fmla="*/ 1087 w 1174"/>
                <a:gd name="T47" fmla="*/ 75 h 95"/>
                <a:gd name="T48" fmla="*/ 1102 w 1174"/>
                <a:gd name="T49" fmla="*/ 78 h 95"/>
                <a:gd name="T50" fmla="*/ 1117 w 1174"/>
                <a:gd name="T51" fmla="*/ 79 h 95"/>
                <a:gd name="T52" fmla="*/ 1132 w 1174"/>
                <a:gd name="T53" fmla="*/ 80 h 95"/>
                <a:gd name="T54" fmla="*/ 1148 w 1174"/>
                <a:gd name="T55" fmla="*/ 82 h 95"/>
                <a:gd name="T56" fmla="*/ 1162 w 1174"/>
                <a:gd name="T57" fmla="*/ 87 h 95"/>
                <a:gd name="T58" fmla="*/ 1174 w 1174"/>
                <a:gd name="T59" fmla="*/ 95 h 95"/>
                <a:gd name="T60" fmla="*/ 1147 w 1174"/>
                <a:gd name="T61" fmla="*/ 93 h 95"/>
                <a:gd name="T62" fmla="*/ 1119 w 1174"/>
                <a:gd name="T63" fmla="*/ 89 h 95"/>
                <a:gd name="T64" fmla="*/ 1090 w 1174"/>
                <a:gd name="T65" fmla="*/ 87 h 95"/>
                <a:gd name="T66" fmla="*/ 986 w 1174"/>
                <a:gd name="T67" fmla="*/ 72 h 95"/>
                <a:gd name="T68" fmla="*/ 883 w 1174"/>
                <a:gd name="T69" fmla="*/ 57 h 95"/>
                <a:gd name="T70" fmla="*/ 778 w 1174"/>
                <a:gd name="T71" fmla="*/ 45 h 95"/>
                <a:gd name="T72" fmla="*/ 789 w 1174"/>
                <a:gd name="T73" fmla="*/ 44 h 95"/>
                <a:gd name="T74" fmla="*/ 799 w 1174"/>
                <a:gd name="T75" fmla="*/ 44 h 95"/>
                <a:gd name="T76" fmla="*/ 809 w 1174"/>
                <a:gd name="T77" fmla="*/ 42 h 95"/>
                <a:gd name="T78" fmla="*/ 818 w 1174"/>
                <a:gd name="T79" fmla="*/ 39 h 95"/>
                <a:gd name="T80" fmla="*/ 767 w 1174"/>
                <a:gd name="T81" fmla="*/ 40 h 95"/>
                <a:gd name="T82" fmla="*/ 715 w 1174"/>
                <a:gd name="T83" fmla="*/ 38 h 95"/>
                <a:gd name="T84" fmla="*/ 665 w 1174"/>
                <a:gd name="T85" fmla="*/ 32 h 95"/>
                <a:gd name="T86" fmla="*/ 614 w 1174"/>
                <a:gd name="T87" fmla="*/ 27 h 95"/>
                <a:gd name="T88" fmla="*/ 564 w 1174"/>
                <a:gd name="T89" fmla="*/ 23 h 95"/>
                <a:gd name="T90" fmla="*/ 513 w 1174"/>
                <a:gd name="T91" fmla="*/ 23 h 95"/>
                <a:gd name="T92" fmla="*/ 410 w 1174"/>
                <a:gd name="T93" fmla="*/ 15 h 95"/>
                <a:gd name="T94" fmla="*/ 308 w 1174"/>
                <a:gd name="T95" fmla="*/ 13 h 95"/>
                <a:gd name="T96" fmla="*/ 205 w 1174"/>
                <a:gd name="T97" fmla="*/ 15 h 95"/>
                <a:gd name="T98" fmla="*/ 103 w 1174"/>
                <a:gd name="T99" fmla="*/ 19 h 95"/>
                <a:gd name="T100" fmla="*/ 0 w 1174"/>
                <a:gd name="T101" fmla="*/ 25 h 95"/>
                <a:gd name="T102" fmla="*/ 1 w 1174"/>
                <a:gd name="T103" fmla="*/ 20 h 95"/>
                <a:gd name="T104" fmla="*/ 2 w 1174"/>
                <a:gd name="T105" fmla="*/ 16 h 95"/>
                <a:gd name="T106" fmla="*/ 4 w 1174"/>
                <a:gd name="T107" fmla="*/ 12 h 95"/>
                <a:gd name="T108" fmla="*/ 5 w 1174"/>
                <a:gd name="T10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74" h="95">
                  <a:moveTo>
                    <a:pt x="5" y="9"/>
                  </a:moveTo>
                  <a:lnTo>
                    <a:pt x="8" y="10"/>
                  </a:lnTo>
                  <a:lnTo>
                    <a:pt x="30" y="14"/>
                  </a:lnTo>
                  <a:lnTo>
                    <a:pt x="53" y="14"/>
                  </a:lnTo>
                  <a:lnTo>
                    <a:pt x="99" y="10"/>
                  </a:lnTo>
                  <a:lnTo>
                    <a:pt x="144" y="4"/>
                  </a:lnTo>
                  <a:lnTo>
                    <a:pt x="190" y="1"/>
                  </a:lnTo>
                  <a:lnTo>
                    <a:pt x="236" y="0"/>
                  </a:lnTo>
                  <a:lnTo>
                    <a:pt x="298" y="0"/>
                  </a:lnTo>
                  <a:lnTo>
                    <a:pt x="361" y="0"/>
                  </a:lnTo>
                  <a:lnTo>
                    <a:pt x="423" y="1"/>
                  </a:lnTo>
                  <a:lnTo>
                    <a:pt x="485" y="5"/>
                  </a:lnTo>
                  <a:lnTo>
                    <a:pt x="540" y="10"/>
                  </a:lnTo>
                  <a:lnTo>
                    <a:pt x="596" y="14"/>
                  </a:lnTo>
                  <a:lnTo>
                    <a:pt x="652" y="16"/>
                  </a:lnTo>
                  <a:lnTo>
                    <a:pt x="706" y="23"/>
                  </a:lnTo>
                  <a:lnTo>
                    <a:pt x="759" y="29"/>
                  </a:lnTo>
                  <a:lnTo>
                    <a:pt x="814" y="33"/>
                  </a:lnTo>
                  <a:lnTo>
                    <a:pt x="878" y="43"/>
                  </a:lnTo>
                  <a:lnTo>
                    <a:pt x="943" y="50"/>
                  </a:lnTo>
                  <a:lnTo>
                    <a:pt x="978" y="58"/>
                  </a:lnTo>
                  <a:lnTo>
                    <a:pt x="1014" y="62"/>
                  </a:lnTo>
                  <a:lnTo>
                    <a:pt x="1051" y="66"/>
                  </a:lnTo>
                  <a:lnTo>
                    <a:pt x="1087" y="75"/>
                  </a:lnTo>
                  <a:lnTo>
                    <a:pt x="1102" y="78"/>
                  </a:lnTo>
                  <a:lnTo>
                    <a:pt x="1117" y="79"/>
                  </a:lnTo>
                  <a:lnTo>
                    <a:pt x="1132" y="80"/>
                  </a:lnTo>
                  <a:lnTo>
                    <a:pt x="1148" y="82"/>
                  </a:lnTo>
                  <a:lnTo>
                    <a:pt x="1162" y="87"/>
                  </a:lnTo>
                  <a:lnTo>
                    <a:pt x="1174" y="95"/>
                  </a:lnTo>
                  <a:lnTo>
                    <a:pt x="1147" y="93"/>
                  </a:lnTo>
                  <a:lnTo>
                    <a:pt x="1119" y="89"/>
                  </a:lnTo>
                  <a:lnTo>
                    <a:pt x="1090" y="87"/>
                  </a:lnTo>
                  <a:lnTo>
                    <a:pt x="986" y="72"/>
                  </a:lnTo>
                  <a:lnTo>
                    <a:pt x="883" y="57"/>
                  </a:lnTo>
                  <a:lnTo>
                    <a:pt x="778" y="45"/>
                  </a:lnTo>
                  <a:lnTo>
                    <a:pt x="789" y="44"/>
                  </a:lnTo>
                  <a:lnTo>
                    <a:pt x="799" y="44"/>
                  </a:lnTo>
                  <a:lnTo>
                    <a:pt x="809" y="42"/>
                  </a:lnTo>
                  <a:lnTo>
                    <a:pt x="818" y="39"/>
                  </a:lnTo>
                  <a:lnTo>
                    <a:pt x="767" y="40"/>
                  </a:lnTo>
                  <a:lnTo>
                    <a:pt x="715" y="38"/>
                  </a:lnTo>
                  <a:lnTo>
                    <a:pt x="665" y="32"/>
                  </a:lnTo>
                  <a:lnTo>
                    <a:pt x="614" y="27"/>
                  </a:lnTo>
                  <a:lnTo>
                    <a:pt x="564" y="23"/>
                  </a:lnTo>
                  <a:lnTo>
                    <a:pt x="513" y="23"/>
                  </a:lnTo>
                  <a:lnTo>
                    <a:pt x="410" y="15"/>
                  </a:lnTo>
                  <a:lnTo>
                    <a:pt x="308" y="13"/>
                  </a:lnTo>
                  <a:lnTo>
                    <a:pt x="205" y="15"/>
                  </a:lnTo>
                  <a:lnTo>
                    <a:pt x="103" y="1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636FD1"/>
            </a:solidFill>
            <a:ln w="0">
              <a:solidFill>
                <a:srgbClr val="636F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950425" y="2882852"/>
              <a:ext cx="514140" cy="29492"/>
            </a:xfrm>
            <a:custGeom>
              <a:avLst/>
              <a:gdLst>
                <a:gd name="T0" fmla="*/ 5 w 523"/>
                <a:gd name="T1" fmla="*/ 12 h 30"/>
                <a:gd name="T2" fmla="*/ 10 w 523"/>
                <a:gd name="T3" fmla="*/ 12 h 30"/>
                <a:gd name="T4" fmla="*/ 113 w 523"/>
                <a:gd name="T5" fmla="*/ 6 h 30"/>
                <a:gd name="T6" fmla="*/ 215 w 523"/>
                <a:gd name="T7" fmla="*/ 2 h 30"/>
                <a:gd name="T8" fmla="*/ 318 w 523"/>
                <a:gd name="T9" fmla="*/ 0 h 30"/>
                <a:gd name="T10" fmla="*/ 420 w 523"/>
                <a:gd name="T11" fmla="*/ 2 h 30"/>
                <a:gd name="T12" fmla="*/ 523 w 523"/>
                <a:gd name="T13" fmla="*/ 10 h 30"/>
                <a:gd name="T14" fmla="*/ 476 w 523"/>
                <a:gd name="T15" fmla="*/ 13 h 30"/>
                <a:gd name="T16" fmla="*/ 430 w 523"/>
                <a:gd name="T17" fmla="*/ 12 h 30"/>
                <a:gd name="T18" fmla="*/ 383 w 523"/>
                <a:gd name="T19" fmla="*/ 12 h 30"/>
                <a:gd name="T20" fmla="*/ 250 w 523"/>
                <a:gd name="T21" fmla="*/ 12 h 30"/>
                <a:gd name="T22" fmla="*/ 118 w 523"/>
                <a:gd name="T23" fmla="*/ 14 h 30"/>
                <a:gd name="T24" fmla="*/ 79 w 523"/>
                <a:gd name="T25" fmla="*/ 17 h 30"/>
                <a:gd name="T26" fmla="*/ 39 w 523"/>
                <a:gd name="T27" fmla="*/ 23 h 30"/>
                <a:gd name="T28" fmla="*/ 0 w 523"/>
                <a:gd name="T29" fmla="*/ 30 h 30"/>
                <a:gd name="T30" fmla="*/ 1 w 523"/>
                <a:gd name="T31" fmla="*/ 27 h 30"/>
                <a:gd name="T32" fmla="*/ 2 w 523"/>
                <a:gd name="T33" fmla="*/ 23 h 30"/>
                <a:gd name="T34" fmla="*/ 3 w 523"/>
                <a:gd name="T35" fmla="*/ 20 h 30"/>
                <a:gd name="T36" fmla="*/ 3 w 523"/>
                <a:gd name="T37" fmla="*/ 17 h 30"/>
                <a:gd name="T38" fmla="*/ 5 w 523"/>
                <a:gd name="T3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30">
                  <a:moveTo>
                    <a:pt x="5" y="12"/>
                  </a:moveTo>
                  <a:lnTo>
                    <a:pt x="10" y="12"/>
                  </a:lnTo>
                  <a:lnTo>
                    <a:pt x="113" y="6"/>
                  </a:lnTo>
                  <a:lnTo>
                    <a:pt x="215" y="2"/>
                  </a:lnTo>
                  <a:lnTo>
                    <a:pt x="318" y="0"/>
                  </a:lnTo>
                  <a:lnTo>
                    <a:pt x="420" y="2"/>
                  </a:lnTo>
                  <a:lnTo>
                    <a:pt x="523" y="10"/>
                  </a:lnTo>
                  <a:lnTo>
                    <a:pt x="476" y="13"/>
                  </a:lnTo>
                  <a:lnTo>
                    <a:pt x="430" y="12"/>
                  </a:lnTo>
                  <a:lnTo>
                    <a:pt x="383" y="12"/>
                  </a:lnTo>
                  <a:lnTo>
                    <a:pt x="250" y="12"/>
                  </a:lnTo>
                  <a:lnTo>
                    <a:pt x="118" y="14"/>
                  </a:lnTo>
                  <a:lnTo>
                    <a:pt x="79" y="17"/>
                  </a:lnTo>
                  <a:lnTo>
                    <a:pt x="39" y="23"/>
                  </a:lnTo>
                  <a:lnTo>
                    <a:pt x="0" y="30"/>
                  </a:lnTo>
                  <a:lnTo>
                    <a:pt x="1" y="27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5" y="12"/>
                  </a:lnTo>
                  <a:close/>
                </a:path>
              </a:pathLst>
            </a:custGeom>
            <a:solidFill>
              <a:srgbClr val="CB1C85"/>
            </a:solidFill>
            <a:ln w="0">
              <a:solidFill>
                <a:srgbClr val="CB1C8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811813" y="2892683"/>
              <a:ext cx="1540455" cy="395190"/>
            </a:xfrm>
            <a:custGeom>
              <a:avLst/>
              <a:gdLst>
                <a:gd name="T0" fmla="*/ 33 w 1567"/>
                <a:gd name="T1" fmla="*/ 182 h 402"/>
                <a:gd name="T2" fmla="*/ 104 w 1567"/>
                <a:gd name="T3" fmla="*/ 64 h 402"/>
                <a:gd name="T4" fmla="*/ 144 w 1567"/>
                <a:gd name="T5" fmla="*/ 10 h 402"/>
                <a:gd name="T6" fmla="*/ 142 w 1567"/>
                <a:gd name="T7" fmla="*/ 17 h 402"/>
                <a:gd name="T8" fmla="*/ 180 w 1567"/>
                <a:gd name="T9" fmla="*/ 13 h 402"/>
                <a:gd name="T10" fmla="*/ 259 w 1567"/>
                <a:gd name="T11" fmla="*/ 4 h 402"/>
                <a:gd name="T12" fmla="*/ 524 w 1567"/>
                <a:gd name="T13" fmla="*/ 2 h 402"/>
                <a:gd name="T14" fmla="*/ 617 w 1567"/>
                <a:gd name="T15" fmla="*/ 3 h 402"/>
                <a:gd name="T16" fmla="*/ 715 w 1567"/>
                <a:gd name="T17" fmla="*/ 0 h 402"/>
                <a:gd name="T18" fmla="*/ 816 w 1567"/>
                <a:gd name="T19" fmla="*/ 9 h 402"/>
                <a:gd name="T20" fmla="*/ 918 w 1567"/>
                <a:gd name="T21" fmla="*/ 17 h 402"/>
                <a:gd name="T22" fmla="*/ 960 w 1567"/>
                <a:gd name="T23" fmla="*/ 19 h 402"/>
                <a:gd name="T24" fmla="*/ 940 w 1567"/>
                <a:gd name="T25" fmla="*/ 21 h 402"/>
                <a:gd name="T26" fmla="*/ 1034 w 1567"/>
                <a:gd name="T27" fmla="*/ 34 h 402"/>
                <a:gd name="T28" fmla="*/ 1241 w 1567"/>
                <a:gd name="T29" fmla="*/ 64 h 402"/>
                <a:gd name="T30" fmla="*/ 1270 w 1567"/>
                <a:gd name="T31" fmla="*/ 75 h 402"/>
                <a:gd name="T32" fmla="*/ 1323 w 1567"/>
                <a:gd name="T33" fmla="*/ 84 h 402"/>
                <a:gd name="T34" fmla="*/ 1400 w 1567"/>
                <a:gd name="T35" fmla="*/ 99 h 402"/>
                <a:gd name="T36" fmla="*/ 1476 w 1567"/>
                <a:gd name="T37" fmla="*/ 112 h 402"/>
                <a:gd name="T38" fmla="*/ 1551 w 1567"/>
                <a:gd name="T39" fmla="*/ 126 h 402"/>
                <a:gd name="T40" fmla="*/ 1559 w 1567"/>
                <a:gd name="T41" fmla="*/ 127 h 402"/>
                <a:gd name="T42" fmla="*/ 1567 w 1567"/>
                <a:gd name="T43" fmla="*/ 128 h 402"/>
                <a:gd name="T44" fmla="*/ 1454 w 1567"/>
                <a:gd name="T45" fmla="*/ 128 h 402"/>
                <a:gd name="T46" fmla="*/ 1342 w 1567"/>
                <a:gd name="T47" fmla="*/ 144 h 402"/>
                <a:gd name="T48" fmla="*/ 1235 w 1567"/>
                <a:gd name="T49" fmla="*/ 174 h 402"/>
                <a:gd name="T50" fmla="*/ 1132 w 1567"/>
                <a:gd name="T51" fmla="*/ 221 h 402"/>
                <a:gd name="T52" fmla="*/ 1039 w 1567"/>
                <a:gd name="T53" fmla="*/ 282 h 402"/>
                <a:gd name="T54" fmla="*/ 958 w 1567"/>
                <a:gd name="T55" fmla="*/ 361 h 402"/>
                <a:gd name="T56" fmla="*/ 870 w 1567"/>
                <a:gd name="T57" fmla="*/ 371 h 402"/>
                <a:gd name="T58" fmla="*/ 700 w 1567"/>
                <a:gd name="T59" fmla="*/ 392 h 402"/>
                <a:gd name="T60" fmla="*/ 647 w 1567"/>
                <a:gd name="T61" fmla="*/ 400 h 402"/>
                <a:gd name="T62" fmla="*/ 592 w 1567"/>
                <a:gd name="T63" fmla="*/ 401 h 402"/>
                <a:gd name="T64" fmla="*/ 514 w 1567"/>
                <a:gd name="T65" fmla="*/ 339 h 402"/>
                <a:gd name="T66" fmla="*/ 428 w 1567"/>
                <a:gd name="T67" fmla="*/ 291 h 402"/>
                <a:gd name="T68" fmla="*/ 349 w 1567"/>
                <a:gd name="T69" fmla="*/ 264 h 402"/>
                <a:gd name="T70" fmla="*/ 285 w 1567"/>
                <a:gd name="T71" fmla="*/ 248 h 402"/>
                <a:gd name="T72" fmla="*/ 213 w 1567"/>
                <a:gd name="T73" fmla="*/ 246 h 402"/>
                <a:gd name="T74" fmla="*/ 136 w 1567"/>
                <a:gd name="T75" fmla="*/ 248 h 402"/>
                <a:gd name="T76" fmla="*/ 94 w 1567"/>
                <a:gd name="T77" fmla="*/ 254 h 402"/>
                <a:gd name="T78" fmla="*/ 58 w 1567"/>
                <a:gd name="T79" fmla="*/ 256 h 402"/>
                <a:gd name="T80" fmla="*/ 24 w 1567"/>
                <a:gd name="T81" fmla="*/ 265 h 402"/>
                <a:gd name="T82" fmla="*/ 4 w 1567"/>
                <a:gd name="T83" fmla="*/ 261 h 402"/>
                <a:gd name="T84" fmla="*/ 0 w 1567"/>
                <a:gd name="T85" fmla="*/ 24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402">
                  <a:moveTo>
                    <a:pt x="0" y="243"/>
                  </a:moveTo>
                  <a:lnTo>
                    <a:pt x="33" y="182"/>
                  </a:lnTo>
                  <a:lnTo>
                    <a:pt x="67" y="122"/>
                  </a:lnTo>
                  <a:lnTo>
                    <a:pt x="104" y="64"/>
                  </a:lnTo>
                  <a:lnTo>
                    <a:pt x="144" y="7"/>
                  </a:lnTo>
                  <a:lnTo>
                    <a:pt x="144" y="10"/>
                  </a:lnTo>
                  <a:lnTo>
                    <a:pt x="143" y="13"/>
                  </a:lnTo>
                  <a:lnTo>
                    <a:pt x="142" y="17"/>
                  </a:lnTo>
                  <a:lnTo>
                    <a:pt x="141" y="20"/>
                  </a:lnTo>
                  <a:lnTo>
                    <a:pt x="180" y="13"/>
                  </a:lnTo>
                  <a:lnTo>
                    <a:pt x="220" y="7"/>
                  </a:lnTo>
                  <a:lnTo>
                    <a:pt x="259" y="4"/>
                  </a:lnTo>
                  <a:lnTo>
                    <a:pt x="391" y="2"/>
                  </a:lnTo>
                  <a:lnTo>
                    <a:pt x="524" y="2"/>
                  </a:lnTo>
                  <a:lnTo>
                    <a:pt x="571" y="2"/>
                  </a:lnTo>
                  <a:lnTo>
                    <a:pt x="617" y="3"/>
                  </a:lnTo>
                  <a:lnTo>
                    <a:pt x="664" y="0"/>
                  </a:lnTo>
                  <a:lnTo>
                    <a:pt x="715" y="0"/>
                  </a:lnTo>
                  <a:lnTo>
                    <a:pt x="765" y="4"/>
                  </a:lnTo>
                  <a:lnTo>
                    <a:pt x="816" y="9"/>
                  </a:lnTo>
                  <a:lnTo>
                    <a:pt x="866" y="15"/>
                  </a:lnTo>
                  <a:lnTo>
                    <a:pt x="918" y="17"/>
                  </a:lnTo>
                  <a:lnTo>
                    <a:pt x="969" y="16"/>
                  </a:lnTo>
                  <a:lnTo>
                    <a:pt x="960" y="19"/>
                  </a:lnTo>
                  <a:lnTo>
                    <a:pt x="950" y="21"/>
                  </a:lnTo>
                  <a:lnTo>
                    <a:pt x="940" y="21"/>
                  </a:lnTo>
                  <a:lnTo>
                    <a:pt x="929" y="22"/>
                  </a:lnTo>
                  <a:lnTo>
                    <a:pt x="1034" y="34"/>
                  </a:lnTo>
                  <a:lnTo>
                    <a:pt x="1137" y="49"/>
                  </a:lnTo>
                  <a:lnTo>
                    <a:pt x="1241" y="64"/>
                  </a:lnTo>
                  <a:lnTo>
                    <a:pt x="1255" y="70"/>
                  </a:lnTo>
                  <a:lnTo>
                    <a:pt x="1270" y="75"/>
                  </a:lnTo>
                  <a:lnTo>
                    <a:pt x="1285" y="79"/>
                  </a:lnTo>
                  <a:lnTo>
                    <a:pt x="1323" y="84"/>
                  </a:lnTo>
                  <a:lnTo>
                    <a:pt x="1362" y="91"/>
                  </a:lnTo>
                  <a:lnTo>
                    <a:pt x="1400" y="99"/>
                  </a:lnTo>
                  <a:lnTo>
                    <a:pt x="1438" y="103"/>
                  </a:lnTo>
                  <a:lnTo>
                    <a:pt x="1476" y="112"/>
                  </a:lnTo>
                  <a:lnTo>
                    <a:pt x="1513" y="120"/>
                  </a:lnTo>
                  <a:lnTo>
                    <a:pt x="1551" y="126"/>
                  </a:lnTo>
                  <a:lnTo>
                    <a:pt x="1555" y="127"/>
                  </a:lnTo>
                  <a:lnTo>
                    <a:pt x="1559" y="127"/>
                  </a:lnTo>
                  <a:lnTo>
                    <a:pt x="1563" y="128"/>
                  </a:lnTo>
                  <a:lnTo>
                    <a:pt x="1567" y="128"/>
                  </a:lnTo>
                  <a:lnTo>
                    <a:pt x="1511" y="127"/>
                  </a:lnTo>
                  <a:lnTo>
                    <a:pt x="1454" y="128"/>
                  </a:lnTo>
                  <a:lnTo>
                    <a:pt x="1398" y="134"/>
                  </a:lnTo>
                  <a:lnTo>
                    <a:pt x="1342" y="144"/>
                  </a:lnTo>
                  <a:lnTo>
                    <a:pt x="1288" y="156"/>
                  </a:lnTo>
                  <a:lnTo>
                    <a:pt x="1235" y="174"/>
                  </a:lnTo>
                  <a:lnTo>
                    <a:pt x="1182" y="195"/>
                  </a:lnTo>
                  <a:lnTo>
                    <a:pt x="1132" y="221"/>
                  </a:lnTo>
                  <a:lnTo>
                    <a:pt x="1084" y="249"/>
                  </a:lnTo>
                  <a:lnTo>
                    <a:pt x="1039" y="282"/>
                  </a:lnTo>
                  <a:lnTo>
                    <a:pt x="998" y="320"/>
                  </a:lnTo>
                  <a:lnTo>
                    <a:pt x="958" y="361"/>
                  </a:lnTo>
                  <a:lnTo>
                    <a:pt x="954" y="361"/>
                  </a:lnTo>
                  <a:lnTo>
                    <a:pt x="870" y="371"/>
                  </a:lnTo>
                  <a:lnTo>
                    <a:pt x="784" y="381"/>
                  </a:lnTo>
                  <a:lnTo>
                    <a:pt x="700" y="392"/>
                  </a:lnTo>
                  <a:lnTo>
                    <a:pt x="673" y="397"/>
                  </a:lnTo>
                  <a:lnTo>
                    <a:pt x="647" y="400"/>
                  </a:lnTo>
                  <a:lnTo>
                    <a:pt x="619" y="402"/>
                  </a:lnTo>
                  <a:lnTo>
                    <a:pt x="592" y="401"/>
                  </a:lnTo>
                  <a:lnTo>
                    <a:pt x="554" y="369"/>
                  </a:lnTo>
                  <a:lnTo>
                    <a:pt x="514" y="339"/>
                  </a:lnTo>
                  <a:lnTo>
                    <a:pt x="473" y="312"/>
                  </a:lnTo>
                  <a:lnTo>
                    <a:pt x="428" y="291"/>
                  </a:lnTo>
                  <a:lnTo>
                    <a:pt x="381" y="273"/>
                  </a:lnTo>
                  <a:lnTo>
                    <a:pt x="349" y="264"/>
                  </a:lnTo>
                  <a:lnTo>
                    <a:pt x="317" y="255"/>
                  </a:lnTo>
                  <a:lnTo>
                    <a:pt x="285" y="248"/>
                  </a:lnTo>
                  <a:lnTo>
                    <a:pt x="252" y="246"/>
                  </a:lnTo>
                  <a:lnTo>
                    <a:pt x="213" y="246"/>
                  </a:lnTo>
                  <a:lnTo>
                    <a:pt x="175" y="246"/>
                  </a:lnTo>
                  <a:lnTo>
                    <a:pt x="136" y="248"/>
                  </a:lnTo>
                  <a:lnTo>
                    <a:pt x="99" y="254"/>
                  </a:lnTo>
                  <a:lnTo>
                    <a:pt x="94" y="254"/>
                  </a:lnTo>
                  <a:lnTo>
                    <a:pt x="76" y="253"/>
                  </a:lnTo>
                  <a:lnTo>
                    <a:pt x="58" y="256"/>
                  </a:lnTo>
                  <a:lnTo>
                    <a:pt x="41" y="261"/>
                  </a:lnTo>
                  <a:lnTo>
                    <a:pt x="24" y="265"/>
                  </a:lnTo>
                  <a:lnTo>
                    <a:pt x="6" y="269"/>
                  </a:lnTo>
                  <a:lnTo>
                    <a:pt x="4" y="261"/>
                  </a:lnTo>
                  <a:lnTo>
                    <a:pt x="2" y="251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FF0173"/>
            </a:solidFill>
            <a:ln w="0">
              <a:solidFill>
                <a:srgbClr val="FF017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2031791" y="2955599"/>
              <a:ext cx="193663" cy="38339"/>
            </a:xfrm>
            <a:custGeom>
              <a:avLst/>
              <a:gdLst>
                <a:gd name="T0" fmla="*/ 0 w 197"/>
                <a:gd name="T1" fmla="*/ 0 h 39"/>
                <a:gd name="T2" fmla="*/ 29 w 197"/>
                <a:gd name="T3" fmla="*/ 2 h 39"/>
                <a:gd name="T4" fmla="*/ 57 w 197"/>
                <a:gd name="T5" fmla="*/ 6 h 39"/>
                <a:gd name="T6" fmla="*/ 84 w 197"/>
                <a:gd name="T7" fmla="*/ 8 h 39"/>
                <a:gd name="T8" fmla="*/ 113 w 197"/>
                <a:gd name="T9" fmla="*/ 12 h 39"/>
                <a:gd name="T10" fmla="*/ 141 w 197"/>
                <a:gd name="T11" fmla="*/ 18 h 39"/>
                <a:gd name="T12" fmla="*/ 169 w 197"/>
                <a:gd name="T13" fmla="*/ 24 h 39"/>
                <a:gd name="T14" fmla="*/ 197 w 197"/>
                <a:gd name="T15" fmla="*/ 39 h 39"/>
                <a:gd name="T16" fmla="*/ 159 w 197"/>
                <a:gd name="T17" fmla="*/ 35 h 39"/>
                <a:gd name="T18" fmla="*/ 121 w 197"/>
                <a:gd name="T19" fmla="*/ 27 h 39"/>
                <a:gd name="T20" fmla="*/ 82 w 197"/>
                <a:gd name="T21" fmla="*/ 20 h 39"/>
                <a:gd name="T22" fmla="*/ 44 w 197"/>
                <a:gd name="T23" fmla="*/ 15 h 39"/>
                <a:gd name="T24" fmla="*/ 29 w 197"/>
                <a:gd name="T25" fmla="*/ 11 h 39"/>
                <a:gd name="T26" fmla="*/ 14 w 197"/>
                <a:gd name="T27" fmla="*/ 6 h 39"/>
                <a:gd name="T28" fmla="*/ 0 w 197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7" h="39">
                  <a:moveTo>
                    <a:pt x="0" y="0"/>
                  </a:moveTo>
                  <a:lnTo>
                    <a:pt x="29" y="2"/>
                  </a:lnTo>
                  <a:lnTo>
                    <a:pt x="57" y="6"/>
                  </a:lnTo>
                  <a:lnTo>
                    <a:pt x="84" y="8"/>
                  </a:lnTo>
                  <a:lnTo>
                    <a:pt x="113" y="12"/>
                  </a:lnTo>
                  <a:lnTo>
                    <a:pt x="141" y="18"/>
                  </a:lnTo>
                  <a:lnTo>
                    <a:pt x="169" y="24"/>
                  </a:lnTo>
                  <a:lnTo>
                    <a:pt x="197" y="39"/>
                  </a:lnTo>
                  <a:lnTo>
                    <a:pt x="159" y="35"/>
                  </a:lnTo>
                  <a:lnTo>
                    <a:pt x="121" y="27"/>
                  </a:lnTo>
                  <a:lnTo>
                    <a:pt x="82" y="20"/>
                  </a:lnTo>
                  <a:lnTo>
                    <a:pt x="44" y="15"/>
                  </a:lnTo>
                  <a:lnTo>
                    <a:pt x="29" y="11"/>
                  </a:lnTo>
                  <a:lnTo>
                    <a:pt x="1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329B"/>
            </a:solidFill>
            <a:ln w="0">
              <a:solidFill>
                <a:srgbClr val="A1329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2197928" y="2979192"/>
              <a:ext cx="138611" cy="37356"/>
            </a:xfrm>
            <a:custGeom>
              <a:avLst/>
              <a:gdLst>
                <a:gd name="T0" fmla="*/ 0 w 141"/>
                <a:gd name="T1" fmla="*/ 0 h 38"/>
                <a:gd name="T2" fmla="*/ 28 w 141"/>
                <a:gd name="T3" fmla="*/ 1 h 38"/>
                <a:gd name="T4" fmla="*/ 56 w 141"/>
                <a:gd name="T5" fmla="*/ 8 h 38"/>
                <a:gd name="T6" fmla="*/ 84 w 141"/>
                <a:gd name="T7" fmla="*/ 14 h 38"/>
                <a:gd name="T8" fmla="*/ 113 w 141"/>
                <a:gd name="T9" fmla="*/ 18 h 38"/>
                <a:gd name="T10" fmla="*/ 121 w 141"/>
                <a:gd name="T11" fmla="*/ 22 h 38"/>
                <a:gd name="T12" fmla="*/ 128 w 141"/>
                <a:gd name="T13" fmla="*/ 26 h 38"/>
                <a:gd name="T14" fmla="*/ 134 w 141"/>
                <a:gd name="T15" fmla="*/ 32 h 38"/>
                <a:gd name="T16" fmla="*/ 141 w 141"/>
                <a:gd name="T17" fmla="*/ 38 h 38"/>
                <a:gd name="T18" fmla="*/ 103 w 141"/>
                <a:gd name="T19" fmla="*/ 32 h 38"/>
                <a:gd name="T20" fmla="*/ 66 w 141"/>
                <a:gd name="T21" fmla="*/ 24 h 38"/>
                <a:gd name="T22" fmla="*/ 28 w 141"/>
                <a:gd name="T23" fmla="*/ 15 h 38"/>
                <a:gd name="T24" fmla="*/ 0 w 141"/>
                <a:gd name="T2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38">
                  <a:moveTo>
                    <a:pt x="0" y="0"/>
                  </a:moveTo>
                  <a:lnTo>
                    <a:pt x="28" y="1"/>
                  </a:lnTo>
                  <a:lnTo>
                    <a:pt x="56" y="8"/>
                  </a:lnTo>
                  <a:lnTo>
                    <a:pt x="84" y="14"/>
                  </a:lnTo>
                  <a:lnTo>
                    <a:pt x="113" y="18"/>
                  </a:lnTo>
                  <a:lnTo>
                    <a:pt x="121" y="22"/>
                  </a:lnTo>
                  <a:lnTo>
                    <a:pt x="128" y="26"/>
                  </a:lnTo>
                  <a:lnTo>
                    <a:pt x="134" y="32"/>
                  </a:lnTo>
                  <a:lnTo>
                    <a:pt x="141" y="38"/>
                  </a:lnTo>
                  <a:lnTo>
                    <a:pt x="103" y="32"/>
                  </a:lnTo>
                  <a:lnTo>
                    <a:pt x="66" y="24"/>
                  </a:lnTo>
                  <a:lnTo>
                    <a:pt x="28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6CD2"/>
            </a:solidFill>
            <a:ln w="0">
              <a:solidFill>
                <a:srgbClr val="6F6C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795101" y="3131566"/>
              <a:ext cx="109120" cy="53085"/>
            </a:xfrm>
            <a:custGeom>
              <a:avLst/>
              <a:gdLst>
                <a:gd name="T0" fmla="*/ 1 w 111"/>
                <a:gd name="T1" fmla="*/ 54 h 54"/>
                <a:gd name="T2" fmla="*/ 0 w 111"/>
                <a:gd name="T3" fmla="*/ 39 h 54"/>
                <a:gd name="T4" fmla="*/ 3 w 111"/>
                <a:gd name="T5" fmla="*/ 26 h 54"/>
                <a:gd name="T6" fmla="*/ 9 w 111"/>
                <a:gd name="T7" fmla="*/ 13 h 54"/>
                <a:gd name="T8" fmla="*/ 17 w 111"/>
                <a:gd name="T9" fmla="*/ 0 h 54"/>
                <a:gd name="T10" fmla="*/ 19 w 111"/>
                <a:gd name="T11" fmla="*/ 8 h 54"/>
                <a:gd name="T12" fmla="*/ 21 w 111"/>
                <a:gd name="T13" fmla="*/ 18 h 54"/>
                <a:gd name="T14" fmla="*/ 23 w 111"/>
                <a:gd name="T15" fmla="*/ 26 h 54"/>
                <a:gd name="T16" fmla="*/ 41 w 111"/>
                <a:gd name="T17" fmla="*/ 22 h 54"/>
                <a:gd name="T18" fmla="*/ 58 w 111"/>
                <a:gd name="T19" fmla="*/ 18 h 54"/>
                <a:gd name="T20" fmla="*/ 75 w 111"/>
                <a:gd name="T21" fmla="*/ 13 h 54"/>
                <a:gd name="T22" fmla="*/ 93 w 111"/>
                <a:gd name="T23" fmla="*/ 10 h 54"/>
                <a:gd name="T24" fmla="*/ 111 w 111"/>
                <a:gd name="T25" fmla="*/ 11 h 54"/>
                <a:gd name="T26" fmla="*/ 86 w 111"/>
                <a:gd name="T27" fmla="*/ 20 h 54"/>
                <a:gd name="T28" fmla="*/ 59 w 111"/>
                <a:gd name="T29" fmla="*/ 28 h 54"/>
                <a:gd name="T30" fmla="*/ 34 w 111"/>
                <a:gd name="T31" fmla="*/ 35 h 54"/>
                <a:gd name="T32" fmla="*/ 8 w 111"/>
                <a:gd name="T33" fmla="*/ 45 h 54"/>
                <a:gd name="T34" fmla="*/ 7 w 111"/>
                <a:gd name="T35" fmla="*/ 47 h 54"/>
                <a:gd name="T36" fmla="*/ 4 w 111"/>
                <a:gd name="T37" fmla="*/ 49 h 54"/>
                <a:gd name="T38" fmla="*/ 2 w 111"/>
                <a:gd name="T39" fmla="*/ 52 h 54"/>
                <a:gd name="T40" fmla="*/ 1 w 111"/>
                <a:gd name="T4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" h="54">
                  <a:moveTo>
                    <a:pt x="1" y="54"/>
                  </a:moveTo>
                  <a:lnTo>
                    <a:pt x="0" y="39"/>
                  </a:lnTo>
                  <a:lnTo>
                    <a:pt x="3" y="26"/>
                  </a:lnTo>
                  <a:lnTo>
                    <a:pt x="9" y="13"/>
                  </a:lnTo>
                  <a:lnTo>
                    <a:pt x="17" y="0"/>
                  </a:lnTo>
                  <a:lnTo>
                    <a:pt x="19" y="8"/>
                  </a:lnTo>
                  <a:lnTo>
                    <a:pt x="21" y="18"/>
                  </a:lnTo>
                  <a:lnTo>
                    <a:pt x="23" y="26"/>
                  </a:lnTo>
                  <a:lnTo>
                    <a:pt x="41" y="22"/>
                  </a:lnTo>
                  <a:lnTo>
                    <a:pt x="58" y="18"/>
                  </a:lnTo>
                  <a:lnTo>
                    <a:pt x="75" y="13"/>
                  </a:lnTo>
                  <a:lnTo>
                    <a:pt x="93" y="10"/>
                  </a:lnTo>
                  <a:lnTo>
                    <a:pt x="111" y="11"/>
                  </a:lnTo>
                  <a:lnTo>
                    <a:pt x="86" y="20"/>
                  </a:lnTo>
                  <a:lnTo>
                    <a:pt x="59" y="28"/>
                  </a:lnTo>
                  <a:lnTo>
                    <a:pt x="34" y="35"/>
                  </a:lnTo>
                  <a:lnTo>
                    <a:pt x="8" y="45"/>
                  </a:lnTo>
                  <a:lnTo>
                    <a:pt x="7" y="47"/>
                  </a:lnTo>
                  <a:lnTo>
                    <a:pt x="4" y="49"/>
                  </a:lnTo>
                  <a:lnTo>
                    <a:pt x="2" y="52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BF1A5D"/>
            </a:solidFill>
            <a:ln w="0">
              <a:solidFill>
                <a:srgbClr val="BF1A5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"/>
            <p:cNvSpPr>
              <a:spLocks noEditPoints="1"/>
            </p:cNvSpPr>
            <p:nvPr/>
          </p:nvSpPr>
          <p:spPr bwMode="auto">
            <a:xfrm>
              <a:off x="1393785" y="3247567"/>
              <a:ext cx="1740017" cy="1044993"/>
            </a:xfrm>
            <a:custGeom>
              <a:avLst/>
              <a:gdLst>
                <a:gd name="T0" fmla="*/ 108 w 1770"/>
                <a:gd name="T1" fmla="*/ 31 h 1063"/>
                <a:gd name="T2" fmla="*/ 192 w 1770"/>
                <a:gd name="T3" fmla="*/ 20 h 1063"/>
                <a:gd name="T4" fmla="*/ 278 w 1770"/>
                <a:gd name="T5" fmla="*/ 10 h 1063"/>
                <a:gd name="T6" fmla="*/ 362 w 1770"/>
                <a:gd name="T7" fmla="*/ 0 h 1063"/>
                <a:gd name="T8" fmla="*/ 337 w 1770"/>
                <a:gd name="T9" fmla="*/ 35 h 1063"/>
                <a:gd name="T10" fmla="*/ 334 w 1770"/>
                <a:gd name="T11" fmla="*/ 29 h 1063"/>
                <a:gd name="T12" fmla="*/ 330 w 1770"/>
                <a:gd name="T13" fmla="*/ 22 h 1063"/>
                <a:gd name="T14" fmla="*/ 327 w 1770"/>
                <a:gd name="T15" fmla="*/ 15 h 1063"/>
                <a:gd name="T16" fmla="*/ 291 w 1770"/>
                <a:gd name="T17" fmla="*/ 22 h 1063"/>
                <a:gd name="T18" fmla="*/ 256 w 1770"/>
                <a:gd name="T19" fmla="*/ 24 h 1063"/>
                <a:gd name="T20" fmla="*/ 221 w 1770"/>
                <a:gd name="T21" fmla="*/ 26 h 1063"/>
                <a:gd name="T22" fmla="*/ 187 w 1770"/>
                <a:gd name="T23" fmla="*/ 32 h 1063"/>
                <a:gd name="T24" fmla="*/ 158 w 1770"/>
                <a:gd name="T25" fmla="*/ 38 h 1063"/>
                <a:gd name="T26" fmla="*/ 128 w 1770"/>
                <a:gd name="T27" fmla="*/ 40 h 1063"/>
                <a:gd name="T28" fmla="*/ 99 w 1770"/>
                <a:gd name="T29" fmla="*/ 42 h 1063"/>
                <a:gd name="T30" fmla="*/ 66 w 1770"/>
                <a:gd name="T31" fmla="*/ 51 h 1063"/>
                <a:gd name="T32" fmla="*/ 32 w 1770"/>
                <a:gd name="T33" fmla="*/ 58 h 1063"/>
                <a:gd name="T34" fmla="*/ 32 w 1770"/>
                <a:gd name="T35" fmla="*/ 61 h 1063"/>
                <a:gd name="T36" fmla="*/ 31 w 1770"/>
                <a:gd name="T37" fmla="*/ 67 h 1063"/>
                <a:gd name="T38" fmla="*/ 30 w 1770"/>
                <a:gd name="T39" fmla="*/ 71 h 1063"/>
                <a:gd name="T40" fmla="*/ 30 w 1770"/>
                <a:gd name="T41" fmla="*/ 75 h 1063"/>
                <a:gd name="T42" fmla="*/ 0 w 1770"/>
                <a:gd name="T43" fmla="*/ 40 h 1063"/>
                <a:gd name="T44" fmla="*/ 27 w 1770"/>
                <a:gd name="T45" fmla="*/ 41 h 1063"/>
                <a:gd name="T46" fmla="*/ 55 w 1770"/>
                <a:gd name="T47" fmla="*/ 39 h 1063"/>
                <a:gd name="T48" fmla="*/ 81 w 1770"/>
                <a:gd name="T49" fmla="*/ 36 h 1063"/>
                <a:gd name="T50" fmla="*/ 108 w 1770"/>
                <a:gd name="T51" fmla="*/ 31 h 1063"/>
                <a:gd name="T52" fmla="*/ 1383 w 1770"/>
                <a:gd name="T53" fmla="*/ 880 h 1063"/>
                <a:gd name="T54" fmla="*/ 1411 w 1770"/>
                <a:gd name="T55" fmla="*/ 847 h 1063"/>
                <a:gd name="T56" fmla="*/ 1406 w 1770"/>
                <a:gd name="T57" fmla="*/ 876 h 1063"/>
                <a:gd name="T58" fmla="*/ 1453 w 1770"/>
                <a:gd name="T59" fmla="*/ 881 h 1063"/>
                <a:gd name="T60" fmla="*/ 1499 w 1770"/>
                <a:gd name="T61" fmla="*/ 890 h 1063"/>
                <a:gd name="T62" fmla="*/ 1543 w 1770"/>
                <a:gd name="T63" fmla="*/ 905 h 1063"/>
                <a:gd name="T64" fmla="*/ 1586 w 1770"/>
                <a:gd name="T65" fmla="*/ 925 h 1063"/>
                <a:gd name="T66" fmla="*/ 1628 w 1770"/>
                <a:gd name="T67" fmla="*/ 947 h 1063"/>
                <a:gd name="T68" fmla="*/ 1667 w 1770"/>
                <a:gd name="T69" fmla="*/ 973 h 1063"/>
                <a:gd name="T70" fmla="*/ 1705 w 1770"/>
                <a:gd name="T71" fmla="*/ 1001 h 1063"/>
                <a:gd name="T72" fmla="*/ 1714 w 1770"/>
                <a:gd name="T73" fmla="*/ 1011 h 1063"/>
                <a:gd name="T74" fmla="*/ 1724 w 1770"/>
                <a:gd name="T75" fmla="*/ 1021 h 1063"/>
                <a:gd name="T76" fmla="*/ 1734 w 1770"/>
                <a:gd name="T77" fmla="*/ 1030 h 1063"/>
                <a:gd name="T78" fmla="*/ 1744 w 1770"/>
                <a:gd name="T79" fmla="*/ 1039 h 1063"/>
                <a:gd name="T80" fmla="*/ 1756 w 1770"/>
                <a:gd name="T81" fmla="*/ 1046 h 1063"/>
                <a:gd name="T82" fmla="*/ 1770 w 1770"/>
                <a:gd name="T83" fmla="*/ 1050 h 1063"/>
                <a:gd name="T84" fmla="*/ 1768 w 1770"/>
                <a:gd name="T85" fmla="*/ 1053 h 1063"/>
                <a:gd name="T86" fmla="*/ 1764 w 1770"/>
                <a:gd name="T87" fmla="*/ 1055 h 1063"/>
                <a:gd name="T88" fmla="*/ 1762 w 1770"/>
                <a:gd name="T89" fmla="*/ 1058 h 1063"/>
                <a:gd name="T90" fmla="*/ 1759 w 1770"/>
                <a:gd name="T91" fmla="*/ 1061 h 1063"/>
                <a:gd name="T92" fmla="*/ 1757 w 1770"/>
                <a:gd name="T93" fmla="*/ 1063 h 1063"/>
                <a:gd name="T94" fmla="*/ 1721 w 1770"/>
                <a:gd name="T95" fmla="*/ 1029 h 1063"/>
                <a:gd name="T96" fmla="*/ 1683 w 1770"/>
                <a:gd name="T97" fmla="*/ 997 h 1063"/>
                <a:gd name="T98" fmla="*/ 1643 w 1770"/>
                <a:gd name="T99" fmla="*/ 967 h 1063"/>
                <a:gd name="T100" fmla="*/ 1601 w 1770"/>
                <a:gd name="T101" fmla="*/ 942 h 1063"/>
                <a:gd name="T102" fmla="*/ 1555 w 1770"/>
                <a:gd name="T103" fmla="*/ 920 h 1063"/>
                <a:gd name="T104" fmla="*/ 1500 w 1770"/>
                <a:gd name="T105" fmla="*/ 901 h 1063"/>
                <a:gd name="T106" fmla="*/ 1442 w 1770"/>
                <a:gd name="T107" fmla="*/ 887 h 1063"/>
                <a:gd name="T108" fmla="*/ 1383 w 1770"/>
                <a:gd name="T109" fmla="*/ 88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70" h="1063">
                  <a:moveTo>
                    <a:pt x="108" y="31"/>
                  </a:moveTo>
                  <a:lnTo>
                    <a:pt x="192" y="20"/>
                  </a:lnTo>
                  <a:lnTo>
                    <a:pt x="278" y="10"/>
                  </a:lnTo>
                  <a:lnTo>
                    <a:pt x="362" y="0"/>
                  </a:lnTo>
                  <a:lnTo>
                    <a:pt x="337" y="35"/>
                  </a:lnTo>
                  <a:lnTo>
                    <a:pt x="334" y="29"/>
                  </a:lnTo>
                  <a:lnTo>
                    <a:pt x="330" y="22"/>
                  </a:lnTo>
                  <a:lnTo>
                    <a:pt x="327" y="15"/>
                  </a:lnTo>
                  <a:lnTo>
                    <a:pt x="291" y="22"/>
                  </a:lnTo>
                  <a:lnTo>
                    <a:pt x="256" y="24"/>
                  </a:lnTo>
                  <a:lnTo>
                    <a:pt x="221" y="26"/>
                  </a:lnTo>
                  <a:lnTo>
                    <a:pt x="187" y="32"/>
                  </a:lnTo>
                  <a:lnTo>
                    <a:pt x="158" y="38"/>
                  </a:lnTo>
                  <a:lnTo>
                    <a:pt x="128" y="40"/>
                  </a:lnTo>
                  <a:lnTo>
                    <a:pt x="99" y="42"/>
                  </a:lnTo>
                  <a:lnTo>
                    <a:pt x="66" y="51"/>
                  </a:lnTo>
                  <a:lnTo>
                    <a:pt x="32" y="58"/>
                  </a:lnTo>
                  <a:lnTo>
                    <a:pt x="32" y="61"/>
                  </a:lnTo>
                  <a:lnTo>
                    <a:pt x="31" y="67"/>
                  </a:lnTo>
                  <a:lnTo>
                    <a:pt x="30" y="71"/>
                  </a:lnTo>
                  <a:lnTo>
                    <a:pt x="30" y="75"/>
                  </a:lnTo>
                  <a:lnTo>
                    <a:pt x="0" y="40"/>
                  </a:lnTo>
                  <a:lnTo>
                    <a:pt x="27" y="41"/>
                  </a:lnTo>
                  <a:lnTo>
                    <a:pt x="55" y="39"/>
                  </a:lnTo>
                  <a:lnTo>
                    <a:pt x="81" y="36"/>
                  </a:lnTo>
                  <a:lnTo>
                    <a:pt x="108" y="31"/>
                  </a:lnTo>
                  <a:close/>
                  <a:moveTo>
                    <a:pt x="1383" y="880"/>
                  </a:moveTo>
                  <a:lnTo>
                    <a:pt x="1411" y="847"/>
                  </a:lnTo>
                  <a:lnTo>
                    <a:pt x="1406" y="876"/>
                  </a:lnTo>
                  <a:lnTo>
                    <a:pt x="1453" y="881"/>
                  </a:lnTo>
                  <a:lnTo>
                    <a:pt x="1499" y="890"/>
                  </a:lnTo>
                  <a:lnTo>
                    <a:pt x="1543" y="905"/>
                  </a:lnTo>
                  <a:lnTo>
                    <a:pt x="1586" y="925"/>
                  </a:lnTo>
                  <a:lnTo>
                    <a:pt x="1628" y="947"/>
                  </a:lnTo>
                  <a:lnTo>
                    <a:pt x="1667" y="973"/>
                  </a:lnTo>
                  <a:lnTo>
                    <a:pt x="1705" y="1001"/>
                  </a:lnTo>
                  <a:lnTo>
                    <a:pt x="1714" y="1011"/>
                  </a:lnTo>
                  <a:lnTo>
                    <a:pt x="1724" y="1021"/>
                  </a:lnTo>
                  <a:lnTo>
                    <a:pt x="1734" y="1030"/>
                  </a:lnTo>
                  <a:lnTo>
                    <a:pt x="1744" y="1039"/>
                  </a:lnTo>
                  <a:lnTo>
                    <a:pt x="1756" y="1046"/>
                  </a:lnTo>
                  <a:lnTo>
                    <a:pt x="1770" y="1050"/>
                  </a:lnTo>
                  <a:lnTo>
                    <a:pt x="1768" y="1053"/>
                  </a:lnTo>
                  <a:lnTo>
                    <a:pt x="1764" y="1055"/>
                  </a:lnTo>
                  <a:lnTo>
                    <a:pt x="1762" y="1058"/>
                  </a:lnTo>
                  <a:lnTo>
                    <a:pt x="1759" y="1061"/>
                  </a:lnTo>
                  <a:lnTo>
                    <a:pt x="1757" y="1063"/>
                  </a:lnTo>
                  <a:lnTo>
                    <a:pt x="1721" y="1029"/>
                  </a:lnTo>
                  <a:lnTo>
                    <a:pt x="1683" y="997"/>
                  </a:lnTo>
                  <a:lnTo>
                    <a:pt x="1643" y="967"/>
                  </a:lnTo>
                  <a:lnTo>
                    <a:pt x="1601" y="942"/>
                  </a:lnTo>
                  <a:lnTo>
                    <a:pt x="1555" y="920"/>
                  </a:lnTo>
                  <a:lnTo>
                    <a:pt x="1500" y="901"/>
                  </a:lnTo>
                  <a:lnTo>
                    <a:pt x="1442" y="887"/>
                  </a:lnTo>
                  <a:lnTo>
                    <a:pt x="1383" y="880"/>
                  </a:lnTo>
                  <a:close/>
                </a:path>
              </a:pathLst>
            </a:custGeom>
            <a:solidFill>
              <a:srgbClr val="EECA48"/>
            </a:solidFill>
            <a:ln w="0">
              <a:solidFill>
                <a:srgbClr val="EECA4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1423277" y="3262313"/>
              <a:ext cx="301799" cy="588853"/>
            </a:xfrm>
            <a:custGeom>
              <a:avLst/>
              <a:gdLst>
                <a:gd name="T0" fmla="*/ 157 w 307"/>
                <a:gd name="T1" fmla="*/ 17 h 599"/>
                <a:gd name="T2" fmla="*/ 191 w 307"/>
                <a:gd name="T3" fmla="*/ 11 h 599"/>
                <a:gd name="T4" fmla="*/ 226 w 307"/>
                <a:gd name="T5" fmla="*/ 9 h 599"/>
                <a:gd name="T6" fmla="*/ 261 w 307"/>
                <a:gd name="T7" fmla="*/ 7 h 599"/>
                <a:gd name="T8" fmla="*/ 297 w 307"/>
                <a:gd name="T9" fmla="*/ 0 h 599"/>
                <a:gd name="T10" fmla="*/ 300 w 307"/>
                <a:gd name="T11" fmla="*/ 7 h 599"/>
                <a:gd name="T12" fmla="*/ 304 w 307"/>
                <a:gd name="T13" fmla="*/ 14 h 599"/>
                <a:gd name="T14" fmla="*/ 307 w 307"/>
                <a:gd name="T15" fmla="*/ 20 h 599"/>
                <a:gd name="T16" fmla="*/ 276 w 307"/>
                <a:gd name="T17" fmla="*/ 63 h 599"/>
                <a:gd name="T18" fmla="*/ 251 w 307"/>
                <a:gd name="T19" fmla="*/ 110 h 599"/>
                <a:gd name="T20" fmla="*/ 229 w 307"/>
                <a:gd name="T21" fmla="*/ 159 h 599"/>
                <a:gd name="T22" fmla="*/ 213 w 307"/>
                <a:gd name="T23" fmla="*/ 211 h 599"/>
                <a:gd name="T24" fmla="*/ 203 w 307"/>
                <a:gd name="T25" fmla="*/ 263 h 599"/>
                <a:gd name="T26" fmla="*/ 196 w 307"/>
                <a:gd name="T27" fmla="*/ 316 h 599"/>
                <a:gd name="T28" fmla="*/ 195 w 307"/>
                <a:gd name="T29" fmla="*/ 370 h 599"/>
                <a:gd name="T30" fmla="*/ 198 w 307"/>
                <a:gd name="T31" fmla="*/ 423 h 599"/>
                <a:gd name="T32" fmla="*/ 208 w 307"/>
                <a:gd name="T33" fmla="*/ 475 h 599"/>
                <a:gd name="T34" fmla="*/ 223 w 307"/>
                <a:gd name="T35" fmla="*/ 526 h 599"/>
                <a:gd name="T36" fmla="*/ 242 w 307"/>
                <a:gd name="T37" fmla="*/ 577 h 599"/>
                <a:gd name="T38" fmla="*/ 202 w 307"/>
                <a:gd name="T39" fmla="*/ 583 h 599"/>
                <a:gd name="T40" fmla="*/ 161 w 307"/>
                <a:gd name="T41" fmla="*/ 586 h 599"/>
                <a:gd name="T42" fmla="*/ 120 w 307"/>
                <a:gd name="T43" fmla="*/ 586 h 599"/>
                <a:gd name="T44" fmla="*/ 78 w 307"/>
                <a:gd name="T45" fmla="*/ 583 h 599"/>
                <a:gd name="T46" fmla="*/ 114 w 307"/>
                <a:gd name="T47" fmla="*/ 592 h 599"/>
                <a:gd name="T48" fmla="*/ 69 w 307"/>
                <a:gd name="T49" fmla="*/ 594 h 599"/>
                <a:gd name="T50" fmla="*/ 26 w 307"/>
                <a:gd name="T51" fmla="*/ 599 h 599"/>
                <a:gd name="T52" fmla="*/ 49 w 307"/>
                <a:gd name="T53" fmla="*/ 553 h 599"/>
                <a:gd name="T54" fmla="*/ 68 w 307"/>
                <a:gd name="T55" fmla="*/ 505 h 599"/>
                <a:gd name="T56" fmla="*/ 84 w 307"/>
                <a:gd name="T57" fmla="*/ 456 h 599"/>
                <a:gd name="T58" fmla="*/ 94 w 307"/>
                <a:gd name="T59" fmla="*/ 405 h 599"/>
                <a:gd name="T60" fmla="*/ 99 w 307"/>
                <a:gd name="T61" fmla="*/ 354 h 599"/>
                <a:gd name="T62" fmla="*/ 98 w 307"/>
                <a:gd name="T63" fmla="*/ 301 h 599"/>
                <a:gd name="T64" fmla="*/ 91 w 307"/>
                <a:gd name="T65" fmla="*/ 249 h 599"/>
                <a:gd name="T66" fmla="*/ 77 w 307"/>
                <a:gd name="T67" fmla="*/ 198 h 599"/>
                <a:gd name="T68" fmla="*/ 57 w 307"/>
                <a:gd name="T69" fmla="*/ 149 h 599"/>
                <a:gd name="T70" fmla="*/ 31 w 307"/>
                <a:gd name="T71" fmla="*/ 103 h 599"/>
                <a:gd name="T72" fmla="*/ 0 w 307"/>
                <a:gd name="T73" fmla="*/ 60 h 599"/>
                <a:gd name="T74" fmla="*/ 0 w 307"/>
                <a:gd name="T75" fmla="*/ 56 h 599"/>
                <a:gd name="T76" fmla="*/ 1 w 307"/>
                <a:gd name="T77" fmla="*/ 52 h 599"/>
                <a:gd name="T78" fmla="*/ 2 w 307"/>
                <a:gd name="T79" fmla="*/ 46 h 599"/>
                <a:gd name="T80" fmla="*/ 2 w 307"/>
                <a:gd name="T81" fmla="*/ 43 h 599"/>
                <a:gd name="T82" fmla="*/ 36 w 307"/>
                <a:gd name="T83" fmla="*/ 36 h 599"/>
                <a:gd name="T84" fmla="*/ 69 w 307"/>
                <a:gd name="T85" fmla="*/ 27 h 599"/>
                <a:gd name="T86" fmla="*/ 98 w 307"/>
                <a:gd name="T87" fmla="*/ 25 h 599"/>
                <a:gd name="T88" fmla="*/ 128 w 307"/>
                <a:gd name="T89" fmla="*/ 23 h 599"/>
                <a:gd name="T90" fmla="*/ 157 w 307"/>
                <a:gd name="T91" fmla="*/ 17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7" h="599">
                  <a:moveTo>
                    <a:pt x="157" y="17"/>
                  </a:moveTo>
                  <a:lnTo>
                    <a:pt x="191" y="11"/>
                  </a:lnTo>
                  <a:lnTo>
                    <a:pt x="226" y="9"/>
                  </a:lnTo>
                  <a:lnTo>
                    <a:pt x="261" y="7"/>
                  </a:lnTo>
                  <a:lnTo>
                    <a:pt x="297" y="0"/>
                  </a:lnTo>
                  <a:lnTo>
                    <a:pt x="300" y="7"/>
                  </a:lnTo>
                  <a:lnTo>
                    <a:pt x="304" y="14"/>
                  </a:lnTo>
                  <a:lnTo>
                    <a:pt x="307" y="20"/>
                  </a:lnTo>
                  <a:lnTo>
                    <a:pt x="276" y="63"/>
                  </a:lnTo>
                  <a:lnTo>
                    <a:pt x="251" y="110"/>
                  </a:lnTo>
                  <a:lnTo>
                    <a:pt x="229" y="159"/>
                  </a:lnTo>
                  <a:lnTo>
                    <a:pt x="213" y="211"/>
                  </a:lnTo>
                  <a:lnTo>
                    <a:pt x="203" y="263"/>
                  </a:lnTo>
                  <a:lnTo>
                    <a:pt x="196" y="316"/>
                  </a:lnTo>
                  <a:lnTo>
                    <a:pt x="195" y="370"/>
                  </a:lnTo>
                  <a:lnTo>
                    <a:pt x="198" y="423"/>
                  </a:lnTo>
                  <a:lnTo>
                    <a:pt x="208" y="475"/>
                  </a:lnTo>
                  <a:lnTo>
                    <a:pt x="223" y="526"/>
                  </a:lnTo>
                  <a:lnTo>
                    <a:pt x="242" y="577"/>
                  </a:lnTo>
                  <a:lnTo>
                    <a:pt x="202" y="583"/>
                  </a:lnTo>
                  <a:lnTo>
                    <a:pt x="161" y="586"/>
                  </a:lnTo>
                  <a:lnTo>
                    <a:pt x="120" y="586"/>
                  </a:lnTo>
                  <a:lnTo>
                    <a:pt x="78" y="583"/>
                  </a:lnTo>
                  <a:lnTo>
                    <a:pt x="114" y="592"/>
                  </a:lnTo>
                  <a:lnTo>
                    <a:pt x="69" y="594"/>
                  </a:lnTo>
                  <a:lnTo>
                    <a:pt x="26" y="599"/>
                  </a:lnTo>
                  <a:lnTo>
                    <a:pt x="49" y="553"/>
                  </a:lnTo>
                  <a:lnTo>
                    <a:pt x="68" y="505"/>
                  </a:lnTo>
                  <a:lnTo>
                    <a:pt x="84" y="456"/>
                  </a:lnTo>
                  <a:lnTo>
                    <a:pt x="94" y="405"/>
                  </a:lnTo>
                  <a:lnTo>
                    <a:pt x="99" y="354"/>
                  </a:lnTo>
                  <a:lnTo>
                    <a:pt x="98" y="301"/>
                  </a:lnTo>
                  <a:lnTo>
                    <a:pt x="91" y="249"/>
                  </a:lnTo>
                  <a:lnTo>
                    <a:pt x="77" y="198"/>
                  </a:lnTo>
                  <a:lnTo>
                    <a:pt x="57" y="149"/>
                  </a:lnTo>
                  <a:lnTo>
                    <a:pt x="31" y="103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1" y="52"/>
                  </a:lnTo>
                  <a:lnTo>
                    <a:pt x="2" y="46"/>
                  </a:lnTo>
                  <a:lnTo>
                    <a:pt x="2" y="43"/>
                  </a:lnTo>
                  <a:lnTo>
                    <a:pt x="36" y="36"/>
                  </a:lnTo>
                  <a:lnTo>
                    <a:pt x="69" y="27"/>
                  </a:lnTo>
                  <a:lnTo>
                    <a:pt x="98" y="25"/>
                  </a:lnTo>
                  <a:lnTo>
                    <a:pt x="128" y="23"/>
                  </a:lnTo>
                  <a:lnTo>
                    <a:pt x="157" y="17"/>
                  </a:lnTo>
                  <a:close/>
                </a:path>
              </a:pathLst>
            </a:custGeom>
            <a:solidFill>
              <a:srgbClr val="B6FF01"/>
            </a:solidFill>
            <a:ln w="0">
              <a:solidFill>
                <a:srgbClr val="B6FF0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"/>
            <p:cNvSpPr>
              <a:spLocks/>
            </p:cNvSpPr>
            <p:nvPr/>
          </p:nvSpPr>
          <p:spPr bwMode="auto">
            <a:xfrm>
              <a:off x="104010" y="3734182"/>
              <a:ext cx="217256" cy="359800"/>
            </a:xfrm>
            <a:custGeom>
              <a:avLst/>
              <a:gdLst>
                <a:gd name="T0" fmla="*/ 40 w 221"/>
                <a:gd name="T1" fmla="*/ 88 h 366"/>
                <a:gd name="T2" fmla="*/ 48 w 221"/>
                <a:gd name="T3" fmla="*/ 70 h 366"/>
                <a:gd name="T4" fmla="*/ 58 w 221"/>
                <a:gd name="T5" fmla="*/ 53 h 366"/>
                <a:gd name="T6" fmla="*/ 69 w 221"/>
                <a:gd name="T7" fmla="*/ 36 h 366"/>
                <a:gd name="T8" fmla="*/ 83 w 221"/>
                <a:gd name="T9" fmla="*/ 21 h 366"/>
                <a:gd name="T10" fmla="*/ 98 w 221"/>
                <a:gd name="T11" fmla="*/ 9 h 366"/>
                <a:gd name="T12" fmla="*/ 116 w 221"/>
                <a:gd name="T13" fmla="*/ 1 h 366"/>
                <a:gd name="T14" fmla="*/ 127 w 221"/>
                <a:gd name="T15" fmla="*/ 0 h 366"/>
                <a:gd name="T16" fmla="*/ 139 w 221"/>
                <a:gd name="T17" fmla="*/ 3 h 366"/>
                <a:gd name="T18" fmla="*/ 148 w 221"/>
                <a:gd name="T19" fmla="*/ 10 h 366"/>
                <a:gd name="T20" fmla="*/ 156 w 221"/>
                <a:gd name="T21" fmla="*/ 19 h 366"/>
                <a:gd name="T22" fmla="*/ 163 w 221"/>
                <a:gd name="T23" fmla="*/ 29 h 366"/>
                <a:gd name="T24" fmla="*/ 168 w 221"/>
                <a:gd name="T25" fmla="*/ 40 h 366"/>
                <a:gd name="T26" fmla="*/ 171 w 221"/>
                <a:gd name="T27" fmla="*/ 51 h 366"/>
                <a:gd name="T28" fmla="*/ 199 w 221"/>
                <a:gd name="T29" fmla="*/ 160 h 366"/>
                <a:gd name="T30" fmla="*/ 221 w 221"/>
                <a:gd name="T31" fmla="*/ 270 h 366"/>
                <a:gd name="T32" fmla="*/ 183 w 221"/>
                <a:gd name="T33" fmla="*/ 277 h 366"/>
                <a:gd name="T34" fmla="*/ 147 w 221"/>
                <a:gd name="T35" fmla="*/ 290 h 366"/>
                <a:gd name="T36" fmla="*/ 111 w 221"/>
                <a:gd name="T37" fmla="*/ 305 h 366"/>
                <a:gd name="T38" fmla="*/ 77 w 221"/>
                <a:gd name="T39" fmla="*/ 323 h 366"/>
                <a:gd name="T40" fmla="*/ 44 w 221"/>
                <a:gd name="T41" fmla="*/ 343 h 366"/>
                <a:gd name="T42" fmla="*/ 12 w 221"/>
                <a:gd name="T43" fmla="*/ 366 h 366"/>
                <a:gd name="T44" fmla="*/ 4 w 221"/>
                <a:gd name="T45" fmla="*/ 341 h 366"/>
                <a:gd name="T46" fmla="*/ 0 w 221"/>
                <a:gd name="T47" fmla="*/ 290 h 366"/>
                <a:gd name="T48" fmla="*/ 3 w 221"/>
                <a:gd name="T49" fmla="*/ 238 h 366"/>
                <a:gd name="T50" fmla="*/ 10 w 221"/>
                <a:gd name="T51" fmla="*/ 186 h 366"/>
                <a:gd name="T52" fmla="*/ 22 w 221"/>
                <a:gd name="T53" fmla="*/ 136 h 366"/>
                <a:gd name="T54" fmla="*/ 40 w 221"/>
                <a:gd name="T55" fmla="*/ 8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1" h="366">
                  <a:moveTo>
                    <a:pt x="40" y="88"/>
                  </a:moveTo>
                  <a:lnTo>
                    <a:pt x="48" y="70"/>
                  </a:lnTo>
                  <a:lnTo>
                    <a:pt x="58" y="53"/>
                  </a:lnTo>
                  <a:lnTo>
                    <a:pt x="69" y="36"/>
                  </a:lnTo>
                  <a:lnTo>
                    <a:pt x="83" y="21"/>
                  </a:lnTo>
                  <a:lnTo>
                    <a:pt x="98" y="9"/>
                  </a:lnTo>
                  <a:lnTo>
                    <a:pt x="116" y="1"/>
                  </a:lnTo>
                  <a:lnTo>
                    <a:pt x="127" y="0"/>
                  </a:lnTo>
                  <a:lnTo>
                    <a:pt x="139" y="3"/>
                  </a:lnTo>
                  <a:lnTo>
                    <a:pt x="148" y="10"/>
                  </a:lnTo>
                  <a:lnTo>
                    <a:pt x="156" y="19"/>
                  </a:lnTo>
                  <a:lnTo>
                    <a:pt x="163" y="29"/>
                  </a:lnTo>
                  <a:lnTo>
                    <a:pt x="168" y="40"/>
                  </a:lnTo>
                  <a:lnTo>
                    <a:pt x="171" y="51"/>
                  </a:lnTo>
                  <a:lnTo>
                    <a:pt x="199" y="160"/>
                  </a:lnTo>
                  <a:lnTo>
                    <a:pt x="221" y="270"/>
                  </a:lnTo>
                  <a:lnTo>
                    <a:pt x="183" y="277"/>
                  </a:lnTo>
                  <a:lnTo>
                    <a:pt x="147" y="290"/>
                  </a:lnTo>
                  <a:lnTo>
                    <a:pt x="111" y="305"/>
                  </a:lnTo>
                  <a:lnTo>
                    <a:pt x="77" y="323"/>
                  </a:lnTo>
                  <a:lnTo>
                    <a:pt x="44" y="343"/>
                  </a:lnTo>
                  <a:lnTo>
                    <a:pt x="12" y="366"/>
                  </a:lnTo>
                  <a:lnTo>
                    <a:pt x="4" y="341"/>
                  </a:lnTo>
                  <a:lnTo>
                    <a:pt x="0" y="290"/>
                  </a:lnTo>
                  <a:lnTo>
                    <a:pt x="3" y="238"/>
                  </a:lnTo>
                  <a:lnTo>
                    <a:pt x="10" y="186"/>
                  </a:lnTo>
                  <a:lnTo>
                    <a:pt x="22" y="136"/>
                  </a:lnTo>
                  <a:lnTo>
                    <a:pt x="40" y="88"/>
                  </a:lnTo>
                  <a:close/>
                </a:path>
              </a:pathLst>
            </a:custGeom>
            <a:solidFill>
              <a:srgbClr val="01BEFE"/>
            </a:solidFill>
            <a:ln w="0">
              <a:solidFill>
                <a:srgbClr val="01BEF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272113" y="3784318"/>
              <a:ext cx="55051" cy="221189"/>
            </a:xfrm>
            <a:custGeom>
              <a:avLst/>
              <a:gdLst>
                <a:gd name="T0" fmla="*/ 0 w 56"/>
                <a:gd name="T1" fmla="*/ 0 h 225"/>
                <a:gd name="T2" fmla="*/ 12 w 56"/>
                <a:gd name="T3" fmla="*/ 19 h 225"/>
                <a:gd name="T4" fmla="*/ 19 w 56"/>
                <a:gd name="T5" fmla="*/ 40 h 225"/>
                <a:gd name="T6" fmla="*/ 26 w 56"/>
                <a:gd name="T7" fmla="*/ 62 h 225"/>
                <a:gd name="T8" fmla="*/ 32 w 56"/>
                <a:gd name="T9" fmla="*/ 82 h 225"/>
                <a:gd name="T10" fmla="*/ 34 w 56"/>
                <a:gd name="T11" fmla="*/ 111 h 225"/>
                <a:gd name="T12" fmla="*/ 41 w 56"/>
                <a:gd name="T13" fmla="*/ 139 h 225"/>
                <a:gd name="T14" fmla="*/ 47 w 56"/>
                <a:gd name="T15" fmla="*/ 166 h 225"/>
                <a:gd name="T16" fmla="*/ 54 w 56"/>
                <a:gd name="T17" fmla="*/ 195 h 225"/>
                <a:gd name="T18" fmla="*/ 56 w 56"/>
                <a:gd name="T19" fmla="*/ 223 h 225"/>
                <a:gd name="T20" fmla="*/ 51 w 56"/>
                <a:gd name="T21" fmla="*/ 225 h 225"/>
                <a:gd name="T22" fmla="*/ 50 w 56"/>
                <a:gd name="T23" fmla="*/ 219 h 225"/>
                <a:gd name="T24" fmla="*/ 28 w 56"/>
                <a:gd name="T25" fmla="*/ 109 h 225"/>
                <a:gd name="T26" fmla="*/ 0 w 56"/>
                <a:gd name="T2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25">
                  <a:moveTo>
                    <a:pt x="0" y="0"/>
                  </a:moveTo>
                  <a:lnTo>
                    <a:pt x="12" y="19"/>
                  </a:lnTo>
                  <a:lnTo>
                    <a:pt x="19" y="40"/>
                  </a:lnTo>
                  <a:lnTo>
                    <a:pt x="26" y="62"/>
                  </a:lnTo>
                  <a:lnTo>
                    <a:pt x="32" y="82"/>
                  </a:lnTo>
                  <a:lnTo>
                    <a:pt x="34" y="111"/>
                  </a:lnTo>
                  <a:lnTo>
                    <a:pt x="41" y="139"/>
                  </a:lnTo>
                  <a:lnTo>
                    <a:pt x="47" y="166"/>
                  </a:lnTo>
                  <a:lnTo>
                    <a:pt x="54" y="195"/>
                  </a:lnTo>
                  <a:lnTo>
                    <a:pt x="56" y="223"/>
                  </a:lnTo>
                  <a:lnTo>
                    <a:pt x="51" y="225"/>
                  </a:lnTo>
                  <a:lnTo>
                    <a:pt x="50" y="219"/>
                  </a:lnTo>
                  <a:lnTo>
                    <a:pt x="28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36D"/>
            </a:solidFill>
            <a:ln w="0">
              <a:solidFill>
                <a:srgbClr val="00436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4"/>
            <p:cNvSpPr>
              <a:spLocks noEditPoints="1"/>
            </p:cNvSpPr>
            <p:nvPr/>
          </p:nvSpPr>
          <p:spPr bwMode="auto">
            <a:xfrm>
              <a:off x="571947" y="3829539"/>
              <a:ext cx="2031002" cy="662583"/>
            </a:xfrm>
            <a:custGeom>
              <a:avLst/>
              <a:gdLst>
                <a:gd name="T0" fmla="*/ 1161 w 2066"/>
                <a:gd name="T1" fmla="*/ 94 h 674"/>
                <a:gd name="T2" fmla="*/ 1263 w 2066"/>
                <a:gd name="T3" fmla="*/ 217 h 674"/>
                <a:gd name="T4" fmla="*/ 1193 w 2066"/>
                <a:gd name="T5" fmla="*/ 220 h 674"/>
                <a:gd name="T6" fmla="*/ 1070 w 2066"/>
                <a:gd name="T7" fmla="*/ 275 h 674"/>
                <a:gd name="T8" fmla="*/ 962 w 2066"/>
                <a:gd name="T9" fmla="*/ 313 h 674"/>
                <a:gd name="T10" fmla="*/ 887 w 2066"/>
                <a:gd name="T11" fmla="*/ 335 h 674"/>
                <a:gd name="T12" fmla="*/ 740 w 2066"/>
                <a:gd name="T13" fmla="*/ 337 h 674"/>
                <a:gd name="T14" fmla="*/ 673 w 2066"/>
                <a:gd name="T15" fmla="*/ 309 h 674"/>
                <a:gd name="T16" fmla="*/ 648 w 2066"/>
                <a:gd name="T17" fmla="*/ 285 h 674"/>
                <a:gd name="T18" fmla="*/ 659 w 2066"/>
                <a:gd name="T19" fmla="*/ 272 h 674"/>
                <a:gd name="T20" fmla="*/ 790 w 2066"/>
                <a:gd name="T21" fmla="*/ 161 h 674"/>
                <a:gd name="T22" fmla="*/ 892 w 2066"/>
                <a:gd name="T23" fmla="*/ 22 h 674"/>
                <a:gd name="T24" fmla="*/ 944 w 2066"/>
                <a:gd name="T25" fmla="*/ 6 h 674"/>
                <a:gd name="T26" fmla="*/ 1068 w 2066"/>
                <a:gd name="T27" fmla="*/ 6 h 674"/>
                <a:gd name="T28" fmla="*/ 44 w 2066"/>
                <a:gd name="T29" fmla="*/ 233 h 674"/>
                <a:gd name="T30" fmla="*/ 152 w 2066"/>
                <a:gd name="T31" fmla="*/ 312 h 674"/>
                <a:gd name="T32" fmla="*/ 225 w 2066"/>
                <a:gd name="T33" fmla="*/ 350 h 674"/>
                <a:gd name="T34" fmla="*/ 294 w 2066"/>
                <a:gd name="T35" fmla="*/ 373 h 674"/>
                <a:gd name="T36" fmla="*/ 416 w 2066"/>
                <a:gd name="T37" fmla="*/ 374 h 674"/>
                <a:gd name="T38" fmla="*/ 460 w 2066"/>
                <a:gd name="T39" fmla="*/ 357 h 674"/>
                <a:gd name="T40" fmla="*/ 518 w 2066"/>
                <a:gd name="T41" fmla="*/ 368 h 674"/>
                <a:gd name="T42" fmla="*/ 485 w 2066"/>
                <a:gd name="T43" fmla="*/ 471 h 674"/>
                <a:gd name="T44" fmla="*/ 495 w 2066"/>
                <a:gd name="T45" fmla="*/ 577 h 674"/>
                <a:gd name="T46" fmla="*/ 549 w 2066"/>
                <a:gd name="T47" fmla="*/ 666 h 674"/>
                <a:gd name="T48" fmla="*/ 429 w 2066"/>
                <a:gd name="T49" fmla="*/ 673 h 674"/>
                <a:gd name="T50" fmla="*/ 232 w 2066"/>
                <a:gd name="T51" fmla="*/ 661 h 674"/>
                <a:gd name="T52" fmla="*/ 120 w 2066"/>
                <a:gd name="T53" fmla="*/ 655 h 674"/>
                <a:gd name="T54" fmla="*/ 0 w 2066"/>
                <a:gd name="T55" fmla="*/ 638 h 674"/>
                <a:gd name="T56" fmla="*/ 4 w 2066"/>
                <a:gd name="T57" fmla="*/ 311 h 674"/>
                <a:gd name="T58" fmla="*/ 1362 w 2066"/>
                <a:gd name="T59" fmla="*/ 300 h 674"/>
                <a:gd name="T60" fmla="*/ 1530 w 2066"/>
                <a:gd name="T61" fmla="*/ 388 h 674"/>
                <a:gd name="T62" fmla="*/ 1713 w 2066"/>
                <a:gd name="T63" fmla="*/ 433 h 674"/>
                <a:gd name="T64" fmla="*/ 1895 w 2066"/>
                <a:gd name="T65" fmla="*/ 431 h 674"/>
                <a:gd name="T66" fmla="*/ 2066 w 2066"/>
                <a:gd name="T67" fmla="*/ 381 h 674"/>
                <a:gd name="T68" fmla="*/ 1987 w 2066"/>
                <a:gd name="T69" fmla="*/ 530 h 674"/>
                <a:gd name="T70" fmla="*/ 1765 w 2066"/>
                <a:gd name="T71" fmla="*/ 579 h 674"/>
                <a:gd name="T72" fmla="*/ 1264 w 2066"/>
                <a:gd name="T73" fmla="*/ 651 h 674"/>
                <a:gd name="T74" fmla="*/ 1168 w 2066"/>
                <a:gd name="T75" fmla="*/ 658 h 674"/>
                <a:gd name="T76" fmla="*/ 1197 w 2066"/>
                <a:gd name="T77" fmla="*/ 606 h 674"/>
                <a:gd name="T78" fmla="*/ 1275 w 2066"/>
                <a:gd name="T79" fmla="*/ 518 h 674"/>
                <a:gd name="T80" fmla="*/ 1323 w 2066"/>
                <a:gd name="T81" fmla="*/ 413 h 674"/>
                <a:gd name="T82" fmla="*/ 1327 w 2066"/>
                <a:gd name="T83" fmla="*/ 322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6" h="674">
                  <a:moveTo>
                    <a:pt x="1108" y="0"/>
                  </a:moveTo>
                  <a:lnTo>
                    <a:pt x="1133" y="48"/>
                  </a:lnTo>
                  <a:lnTo>
                    <a:pt x="1161" y="94"/>
                  </a:lnTo>
                  <a:lnTo>
                    <a:pt x="1191" y="137"/>
                  </a:lnTo>
                  <a:lnTo>
                    <a:pt x="1226" y="179"/>
                  </a:lnTo>
                  <a:lnTo>
                    <a:pt x="1263" y="217"/>
                  </a:lnTo>
                  <a:lnTo>
                    <a:pt x="1240" y="214"/>
                  </a:lnTo>
                  <a:lnTo>
                    <a:pt x="1216" y="214"/>
                  </a:lnTo>
                  <a:lnTo>
                    <a:pt x="1193" y="220"/>
                  </a:lnTo>
                  <a:lnTo>
                    <a:pt x="1151" y="236"/>
                  </a:lnTo>
                  <a:lnTo>
                    <a:pt x="1110" y="255"/>
                  </a:lnTo>
                  <a:lnTo>
                    <a:pt x="1070" y="275"/>
                  </a:lnTo>
                  <a:lnTo>
                    <a:pt x="1030" y="295"/>
                  </a:lnTo>
                  <a:lnTo>
                    <a:pt x="989" y="311"/>
                  </a:lnTo>
                  <a:lnTo>
                    <a:pt x="962" y="313"/>
                  </a:lnTo>
                  <a:lnTo>
                    <a:pt x="937" y="320"/>
                  </a:lnTo>
                  <a:lnTo>
                    <a:pt x="913" y="327"/>
                  </a:lnTo>
                  <a:lnTo>
                    <a:pt x="887" y="335"/>
                  </a:lnTo>
                  <a:lnTo>
                    <a:pt x="838" y="337"/>
                  </a:lnTo>
                  <a:lnTo>
                    <a:pt x="789" y="336"/>
                  </a:lnTo>
                  <a:lnTo>
                    <a:pt x="740" y="337"/>
                  </a:lnTo>
                  <a:lnTo>
                    <a:pt x="717" y="331"/>
                  </a:lnTo>
                  <a:lnTo>
                    <a:pt x="694" y="321"/>
                  </a:lnTo>
                  <a:lnTo>
                    <a:pt x="673" y="309"/>
                  </a:lnTo>
                  <a:lnTo>
                    <a:pt x="654" y="294"/>
                  </a:lnTo>
                  <a:lnTo>
                    <a:pt x="649" y="290"/>
                  </a:lnTo>
                  <a:lnTo>
                    <a:pt x="648" y="285"/>
                  </a:lnTo>
                  <a:lnTo>
                    <a:pt x="651" y="279"/>
                  </a:lnTo>
                  <a:lnTo>
                    <a:pt x="655" y="275"/>
                  </a:lnTo>
                  <a:lnTo>
                    <a:pt x="659" y="272"/>
                  </a:lnTo>
                  <a:lnTo>
                    <a:pt x="706" y="239"/>
                  </a:lnTo>
                  <a:lnTo>
                    <a:pt x="750" y="201"/>
                  </a:lnTo>
                  <a:lnTo>
                    <a:pt x="790" y="161"/>
                  </a:lnTo>
                  <a:lnTo>
                    <a:pt x="828" y="117"/>
                  </a:lnTo>
                  <a:lnTo>
                    <a:pt x="861" y="71"/>
                  </a:lnTo>
                  <a:lnTo>
                    <a:pt x="892" y="22"/>
                  </a:lnTo>
                  <a:lnTo>
                    <a:pt x="935" y="17"/>
                  </a:lnTo>
                  <a:lnTo>
                    <a:pt x="980" y="15"/>
                  </a:lnTo>
                  <a:lnTo>
                    <a:pt x="944" y="6"/>
                  </a:lnTo>
                  <a:lnTo>
                    <a:pt x="986" y="9"/>
                  </a:lnTo>
                  <a:lnTo>
                    <a:pt x="1027" y="9"/>
                  </a:lnTo>
                  <a:lnTo>
                    <a:pt x="1068" y="6"/>
                  </a:lnTo>
                  <a:lnTo>
                    <a:pt x="1108" y="0"/>
                  </a:lnTo>
                  <a:close/>
                  <a:moveTo>
                    <a:pt x="12" y="202"/>
                  </a:moveTo>
                  <a:lnTo>
                    <a:pt x="44" y="233"/>
                  </a:lnTo>
                  <a:lnTo>
                    <a:pt x="78" y="262"/>
                  </a:lnTo>
                  <a:lnTo>
                    <a:pt x="114" y="289"/>
                  </a:lnTo>
                  <a:lnTo>
                    <a:pt x="152" y="312"/>
                  </a:lnTo>
                  <a:lnTo>
                    <a:pt x="191" y="333"/>
                  </a:lnTo>
                  <a:lnTo>
                    <a:pt x="233" y="348"/>
                  </a:lnTo>
                  <a:lnTo>
                    <a:pt x="225" y="350"/>
                  </a:lnTo>
                  <a:lnTo>
                    <a:pt x="215" y="352"/>
                  </a:lnTo>
                  <a:lnTo>
                    <a:pt x="253" y="366"/>
                  </a:lnTo>
                  <a:lnTo>
                    <a:pt x="294" y="373"/>
                  </a:lnTo>
                  <a:lnTo>
                    <a:pt x="334" y="377"/>
                  </a:lnTo>
                  <a:lnTo>
                    <a:pt x="375" y="377"/>
                  </a:lnTo>
                  <a:lnTo>
                    <a:pt x="416" y="374"/>
                  </a:lnTo>
                  <a:lnTo>
                    <a:pt x="456" y="369"/>
                  </a:lnTo>
                  <a:lnTo>
                    <a:pt x="422" y="363"/>
                  </a:lnTo>
                  <a:lnTo>
                    <a:pt x="460" y="357"/>
                  </a:lnTo>
                  <a:lnTo>
                    <a:pt x="498" y="348"/>
                  </a:lnTo>
                  <a:lnTo>
                    <a:pt x="535" y="336"/>
                  </a:lnTo>
                  <a:lnTo>
                    <a:pt x="518" y="368"/>
                  </a:lnTo>
                  <a:lnTo>
                    <a:pt x="503" y="402"/>
                  </a:lnTo>
                  <a:lnTo>
                    <a:pt x="491" y="436"/>
                  </a:lnTo>
                  <a:lnTo>
                    <a:pt x="485" y="471"/>
                  </a:lnTo>
                  <a:lnTo>
                    <a:pt x="483" y="509"/>
                  </a:lnTo>
                  <a:lnTo>
                    <a:pt x="486" y="543"/>
                  </a:lnTo>
                  <a:lnTo>
                    <a:pt x="495" y="577"/>
                  </a:lnTo>
                  <a:lnTo>
                    <a:pt x="508" y="609"/>
                  </a:lnTo>
                  <a:lnTo>
                    <a:pt x="527" y="639"/>
                  </a:lnTo>
                  <a:lnTo>
                    <a:pt x="549" y="666"/>
                  </a:lnTo>
                  <a:lnTo>
                    <a:pt x="522" y="673"/>
                  </a:lnTo>
                  <a:lnTo>
                    <a:pt x="496" y="674"/>
                  </a:lnTo>
                  <a:lnTo>
                    <a:pt x="429" y="673"/>
                  </a:lnTo>
                  <a:lnTo>
                    <a:pt x="363" y="672"/>
                  </a:lnTo>
                  <a:lnTo>
                    <a:pt x="297" y="669"/>
                  </a:lnTo>
                  <a:lnTo>
                    <a:pt x="232" y="661"/>
                  </a:lnTo>
                  <a:lnTo>
                    <a:pt x="195" y="658"/>
                  </a:lnTo>
                  <a:lnTo>
                    <a:pt x="157" y="657"/>
                  </a:lnTo>
                  <a:lnTo>
                    <a:pt x="120" y="655"/>
                  </a:lnTo>
                  <a:lnTo>
                    <a:pt x="84" y="650"/>
                  </a:lnTo>
                  <a:lnTo>
                    <a:pt x="42" y="642"/>
                  </a:lnTo>
                  <a:lnTo>
                    <a:pt x="0" y="638"/>
                  </a:lnTo>
                  <a:lnTo>
                    <a:pt x="0" y="529"/>
                  </a:lnTo>
                  <a:lnTo>
                    <a:pt x="0" y="420"/>
                  </a:lnTo>
                  <a:lnTo>
                    <a:pt x="4" y="311"/>
                  </a:lnTo>
                  <a:lnTo>
                    <a:pt x="12" y="202"/>
                  </a:lnTo>
                  <a:close/>
                  <a:moveTo>
                    <a:pt x="1312" y="262"/>
                  </a:moveTo>
                  <a:lnTo>
                    <a:pt x="1362" y="300"/>
                  </a:lnTo>
                  <a:lnTo>
                    <a:pt x="1416" y="334"/>
                  </a:lnTo>
                  <a:lnTo>
                    <a:pt x="1472" y="363"/>
                  </a:lnTo>
                  <a:lnTo>
                    <a:pt x="1530" y="388"/>
                  </a:lnTo>
                  <a:lnTo>
                    <a:pt x="1590" y="408"/>
                  </a:lnTo>
                  <a:lnTo>
                    <a:pt x="1650" y="423"/>
                  </a:lnTo>
                  <a:lnTo>
                    <a:pt x="1713" y="433"/>
                  </a:lnTo>
                  <a:lnTo>
                    <a:pt x="1776" y="438"/>
                  </a:lnTo>
                  <a:lnTo>
                    <a:pt x="1835" y="437"/>
                  </a:lnTo>
                  <a:lnTo>
                    <a:pt x="1895" y="431"/>
                  </a:lnTo>
                  <a:lnTo>
                    <a:pt x="1952" y="419"/>
                  </a:lnTo>
                  <a:lnTo>
                    <a:pt x="2010" y="402"/>
                  </a:lnTo>
                  <a:lnTo>
                    <a:pt x="2066" y="381"/>
                  </a:lnTo>
                  <a:lnTo>
                    <a:pt x="2038" y="430"/>
                  </a:lnTo>
                  <a:lnTo>
                    <a:pt x="2011" y="479"/>
                  </a:lnTo>
                  <a:lnTo>
                    <a:pt x="1987" y="530"/>
                  </a:lnTo>
                  <a:lnTo>
                    <a:pt x="1958" y="540"/>
                  </a:lnTo>
                  <a:lnTo>
                    <a:pt x="1929" y="546"/>
                  </a:lnTo>
                  <a:lnTo>
                    <a:pt x="1765" y="579"/>
                  </a:lnTo>
                  <a:lnTo>
                    <a:pt x="1598" y="608"/>
                  </a:lnTo>
                  <a:lnTo>
                    <a:pt x="1432" y="631"/>
                  </a:lnTo>
                  <a:lnTo>
                    <a:pt x="1264" y="651"/>
                  </a:lnTo>
                  <a:lnTo>
                    <a:pt x="1232" y="654"/>
                  </a:lnTo>
                  <a:lnTo>
                    <a:pt x="1200" y="657"/>
                  </a:lnTo>
                  <a:lnTo>
                    <a:pt x="1168" y="658"/>
                  </a:lnTo>
                  <a:lnTo>
                    <a:pt x="1135" y="654"/>
                  </a:lnTo>
                  <a:lnTo>
                    <a:pt x="1167" y="630"/>
                  </a:lnTo>
                  <a:lnTo>
                    <a:pt x="1197" y="606"/>
                  </a:lnTo>
                  <a:lnTo>
                    <a:pt x="1225" y="578"/>
                  </a:lnTo>
                  <a:lnTo>
                    <a:pt x="1251" y="549"/>
                  </a:lnTo>
                  <a:lnTo>
                    <a:pt x="1275" y="518"/>
                  </a:lnTo>
                  <a:lnTo>
                    <a:pt x="1294" y="485"/>
                  </a:lnTo>
                  <a:lnTo>
                    <a:pt x="1311" y="450"/>
                  </a:lnTo>
                  <a:lnTo>
                    <a:pt x="1323" y="413"/>
                  </a:lnTo>
                  <a:lnTo>
                    <a:pt x="1329" y="383"/>
                  </a:lnTo>
                  <a:lnTo>
                    <a:pt x="1330" y="352"/>
                  </a:lnTo>
                  <a:lnTo>
                    <a:pt x="1327" y="322"/>
                  </a:lnTo>
                  <a:lnTo>
                    <a:pt x="1321" y="292"/>
                  </a:lnTo>
                  <a:lnTo>
                    <a:pt x="1312" y="262"/>
                  </a:lnTo>
                  <a:close/>
                </a:path>
              </a:pathLst>
            </a:custGeom>
            <a:solidFill>
              <a:srgbClr val="01C42A"/>
            </a:solidFill>
            <a:ln w="0">
              <a:solidFill>
                <a:srgbClr val="01C42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5"/>
            <p:cNvSpPr>
              <a:spLocks noEditPoints="1"/>
            </p:cNvSpPr>
            <p:nvPr/>
          </p:nvSpPr>
          <p:spPr bwMode="auto">
            <a:xfrm>
              <a:off x="719406" y="3839370"/>
              <a:ext cx="2565787" cy="1866831"/>
            </a:xfrm>
            <a:custGeom>
              <a:avLst/>
              <a:gdLst>
                <a:gd name="T0" fmla="*/ 2333 w 2610"/>
                <a:gd name="T1" fmla="*/ 41 h 1899"/>
                <a:gd name="T2" fmla="*/ 2389 w 2610"/>
                <a:gd name="T3" fmla="*/ 14 h 1899"/>
                <a:gd name="T4" fmla="*/ 2451 w 2610"/>
                <a:gd name="T5" fmla="*/ 0 h 1899"/>
                <a:gd name="T6" fmla="*/ 2506 w 2610"/>
                <a:gd name="T7" fmla="*/ 5 h 1899"/>
                <a:gd name="T8" fmla="*/ 2556 w 2610"/>
                <a:gd name="T9" fmla="*/ 27 h 1899"/>
                <a:gd name="T10" fmla="*/ 2595 w 2610"/>
                <a:gd name="T11" fmla="*/ 66 h 1899"/>
                <a:gd name="T12" fmla="*/ 2609 w 2610"/>
                <a:gd name="T13" fmla="*/ 103 h 1899"/>
                <a:gd name="T14" fmla="*/ 2608 w 2610"/>
                <a:gd name="T15" fmla="*/ 142 h 1899"/>
                <a:gd name="T16" fmla="*/ 2599 w 2610"/>
                <a:gd name="T17" fmla="*/ 182 h 1899"/>
                <a:gd name="T18" fmla="*/ 2550 w 2610"/>
                <a:gd name="T19" fmla="*/ 292 h 1899"/>
                <a:gd name="T20" fmla="*/ 2488 w 2610"/>
                <a:gd name="T21" fmla="*/ 396 h 1899"/>
                <a:gd name="T22" fmla="*/ 2442 w 2610"/>
                <a:gd name="T23" fmla="*/ 444 h 1899"/>
                <a:gd name="T24" fmla="*/ 2420 w 2610"/>
                <a:gd name="T25" fmla="*/ 428 h 1899"/>
                <a:gd name="T26" fmla="*/ 2400 w 2610"/>
                <a:gd name="T27" fmla="*/ 409 h 1899"/>
                <a:gd name="T28" fmla="*/ 2353 w 2610"/>
                <a:gd name="T29" fmla="*/ 371 h 1899"/>
                <a:gd name="T30" fmla="*/ 2272 w 2610"/>
                <a:gd name="T31" fmla="*/ 323 h 1899"/>
                <a:gd name="T32" fmla="*/ 2185 w 2610"/>
                <a:gd name="T33" fmla="*/ 288 h 1899"/>
                <a:gd name="T34" fmla="*/ 2092 w 2610"/>
                <a:gd name="T35" fmla="*/ 274 h 1899"/>
                <a:gd name="T36" fmla="*/ 2135 w 2610"/>
                <a:gd name="T37" fmla="*/ 203 h 1899"/>
                <a:gd name="T38" fmla="*/ 2217 w 2610"/>
                <a:gd name="T39" fmla="*/ 125 h 1899"/>
                <a:gd name="T40" fmla="*/ 2305 w 2610"/>
                <a:gd name="T41" fmla="*/ 57 h 1899"/>
                <a:gd name="T42" fmla="*/ 1949 w 2610"/>
                <a:gd name="T43" fmla="*/ 1603 h 1899"/>
                <a:gd name="T44" fmla="*/ 2049 w 2610"/>
                <a:gd name="T45" fmla="*/ 1578 h 1899"/>
                <a:gd name="T46" fmla="*/ 2109 w 2610"/>
                <a:gd name="T47" fmla="*/ 1581 h 1899"/>
                <a:gd name="T48" fmla="*/ 2121 w 2610"/>
                <a:gd name="T49" fmla="*/ 1613 h 1899"/>
                <a:gd name="T50" fmla="*/ 2129 w 2610"/>
                <a:gd name="T51" fmla="*/ 1645 h 1899"/>
                <a:gd name="T52" fmla="*/ 2160 w 2610"/>
                <a:gd name="T53" fmla="*/ 1740 h 1899"/>
                <a:gd name="T54" fmla="*/ 2209 w 2610"/>
                <a:gd name="T55" fmla="*/ 1899 h 1899"/>
                <a:gd name="T56" fmla="*/ 35 w 2610"/>
                <a:gd name="T57" fmla="*/ 1860 h 1899"/>
                <a:gd name="T58" fmla="*/ 15 w 2610"/>
                <a:gd name="T59" fmla="*/ 1777 h 1899"/>
                <a:gd name="T60" fmla="*/ 3 w 2610"/>
                <a:gd name="T61" fmla="*/ 1730 h 1899"/>
                <a:gd name="T62" fmla="*/ 0 w 2610"/>
                <a:gd name="T63" fmla="*/ 1715 h 1899"/>
                <a:gd name="T64" fmla="*/ 3 w 2610"/>
                <a:gd name="T65" fmla="*/ 1703 h 1899"/>
                <a:gd name="T66" fmla="*/ 53 w 2610"/>
                <a:gd name="T67" fmla="*/ 1708 h 1899"/>
                <a:gd name="T68" fmla="*/ 143 w 2610"/>
                <a:gd name="T69" fmla="*/ 1713 h 1899"/>
                <a:gd name="T70" fmla="*/ 229 w 2610"/>
                <a:gd name="T71" fmla="*/ 1714 h 1899"/>
                <a:gd name="T72" fmla="*/ 314 w 2610"/>
                <a:gd name="T73" fmla="*/ 1721 h 1899"/>
                <a:gd name="T74" fmla="*/ 421 w 2610"/>
                <a:gd name="T75" fmla="*/ 1726 h 1899"/>
                <a:gd name="T76" fmla="*/ 530 w 2610"/>
                <a:gd name="T77" fmla="*/ 1734 h 1899"/>
                <a:gd name="T78" fmla="*/ 1075 w 2610"/>
                <a:gd name="T79" fmla="*/ 1733 h 1899"/>
                <a:gd name="T80" fmla="*/ 1312 w 2610"/>
                <a:gd name="T81" fmla="*/ 1708 h 1899"/>
                <a:gd name="T82" fmla="*/ 1464 w 2610"/>
                <a:gd name="T83" fmla="*/ 1694 h 1899"/>
                <a:gd name="T84" fmla="*/ 1530 w 2610"/>
                <a:gd name="T85" fmla="*/ 1683 h 1899"/>
                <a:gd name="T86" fmla="*/ 1899 w 2610"/>
                <a:gd name="T87" fmla="*/ 1614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10" h="1899">
                  <a:moveTo>
                    <a:pt x="2305" y="57"/>
                  </a:moveTo>
                  <a:lnTo>
                    <a:pt x="2333" y="41"/>
                  </a:lnTo>
                  <a:lnTo>
                    <a:pt x="2361" y="26"/>
                  </a:lnTo>
                  <a:lnTo>
                    <a:pt x="2389" y="14"/>
                  </a:lnTo>
                  <a:lnTo>
                    <a:pt x="2420" y="5"/>
                  </a:lnTo>
                  <a:lnTo>
                    <a:pt x="2451" y="0"/>
                  </a:lnTo>
                  <a:lnTo>
                    <a:pt x="2479" y="0"/>
                  </a:lnTo>
                  <a:lnTo>
                    <a:pt x="2506" y="5"/>
                  </a:lnTo>
                  <a:lnTo>
                    <a:pt x="2532" y="14"/>
                  </a:lnTo>
                  <a:lnTo>
                    <a:pt x="2556" y="27"/>
                  </a:lnTo>
                  <a:lnTo>
                    <a:pt x="2577" y="45"/>
                  </a:lnTo>
                  <a:lnTo>
                    <a:pt x="2595" y="66"/>
                  </a:lnTo>
                  <a:lnTo>
                    <a:pt x="2604" y="84"/>
                  </a:lnTo>
                  <a:lnTo>
                    <a:pt x="2609" y="103"/>
                  </a:lnTo>
                  <a:lnTo>
                    <a:pt x="2610" y="123"/>
                  </a:lnTo>
                  <a:lnTo>
                    <a:pt x="2608" y="142"/>
                  </a:lnTo>
                  <a:lnTo>
                    <a:pt x="2604" y="163"/>
                  </a:lnTo>
                  <a:lnTo>
                    <a:pt x="2599" y="182"/>
                  </a:lnTo>
                  <a:lnTo>
                    <a:pt x="2576" y="237"/>
                  </a:lnTo>
                  <a:lnTo>
                    <a:pt x="2550" y="292"/>
                  </a:lnTo>
                  <a:lnTo>
                    <a:pt x="2520" y="345"/>
                  </a:lnTo>
                  <a:lnTo>
                    <a:pt x="2488" y="396"/>
                  </a:lnTo>
                  <a:lnTo>
                    <a:pt x="2456" y="448"/>
                  </a:lnTo>
                  <a:lnTo>
                    <a:pt x="2442" y="444"/>
                  </a:lnTo>
                  <a:lnTo>
                    <a:pt x="2430" y="437"/>
                  </a:lnTo>
                  <a:lnTo>
                    <a:pt x="2420" y="428"/>
                  </a:lnTo>
                  <a:lnTo>
                    <a:pt x="2410" y="419"/>
                  </a:lnTo>
                  <a:lnTo>
                    <a:pt x="2400" y="409"/>
                  </a:lnTo>
                  <a:lnTo>
                    <a:pt x="2391" y="399"/>
                  </a:lnTo>
                  <a:lnTo>
                    <a:pt x="2353" y="371"/>
                  </a:lnTo>
                  <a:lnTo>
                    <a:pt x="2314" y="345"/>
                  </a:lnTo>
                  <a:lnTo>
                    <a:pt x="2272" y="323"/>
                  </a:lnTo>
                  <a:lnTo>
                    <a:pt x="2229" y="303"/>
                  </a:lnTo>
                  <a:lnTo>
                    <a:pt x="2185" y="288"/>
                  </a:lnTo>
                  <a:lnTo>
                    <a:pt x="2139" y="279"/>
                  </a:lnTo>
                  <a:lnTo>
                    <a:pt x="2092" y="274"/>
                  </a:lnTo>
                  <a:lnTo>
                    <a:pt x="2097" y="245"/>
                  </a:lnTo>
                  <a:lnTo>
                    <a:pt x="2135" y="203"/>
                  </a:lnTo>
                  <a:lnTo>
                    <a:pt x="2175" y="163"/>
                  </a:lnTo>
                  <a:lnTo>
                    <a:pt x="2217" y="125"/>
                  </a:lnTo>
                  <a:lnTo>
                    <a:pt x="2259" y="90"/>
                  </a:lnTo>
                  <a:lnTo>
                    <a:pt x="2305" y="57"/>
                  </a:lnTo>
                  <a:close/>
                  <a:moveTo>
                    <a:pt x="1899" y="1614"/>
                  </a:moveTo>
                  <a:lnTo>
                    <a:pt x="1949" y="1603"/>
                  </a:lnTo>
                  <a:lnTo>
                    <a:pt x="1999" y="1591"/>
                  </a:lnTo>
                  <a:lnTo>
                    <a:pt x="2049" y="1578"/>
                  </a:lnTo>
                  <a:lnTo>
                    <a:pt x="2100" y="1568"/>
                  </a:lnTo>
                  <a:lnTo>
                    <a:pt x="2109" y="1581"/>
                  </a:lnTo>
                  <a:lnTo>
                    <a:pt x="2115" y="1597"/>
                  </a:lnTo>
                  <a:lnTo>
                    <a:pt x="2121" y="1613"/>
                  </a:lnTo>
                  <a:lnTo>
                    <a:pt x="2124" y="1629"/>
                  </a:lnTo>
                  <a:lnTo>
                    <a:pt x="2129" y="1645"/>
                  </a:lnTo>
                  <a:lnTo>
                    <a:pt x="2137" y="1660"/>
                  </a:lnTo>
                  <a:lnTo>
                    <a:pt x="2160" y="1740"/>
                  </a:lnTo>
                  <a:lnTo>
                    <a:pt x="2183" y="1820"/>
                  </a:lnTo>
                  <a:lnTo>
                    <a:pt x="2209" y="1899"/>
                  </a:lnTo>
                  <a:lnTo>
                    <a:pt x="49" y="1899"/>
                  </a:lnTo>
                  <a:lnTo>
                    <a:pt x="35" y="1860"/>
                  </a:lnTo>
                  <a:lnTo>
                    <a:pt x="24" y="1818"/>
                  </a:lnTo>
                  <a:lnTo>
                    <a:pt x="15" y="1777"/>
                  </a:lnTo>
                  <a:lnTo>
                    <a:pt x="4" y="1737"/>
                  </a:lnTo>
                  <a:lnTo>
                    <a:pt x="3" y="1730"/>
                  </a:lnTo>
                  <a:lnTo>
                    <a:pt x="1" y="1723"/>
                  </a:lnTo>
                  <a:lnTo>
                    <a:pt x="0" y="1715"/>
                  </a:lnTo>
                  <a:lnTo>
                    <a:pt x="0" y="1709"/>
                  </a:lnTo>
                  <a:lnTo>
                    <a:pt x="3" y="1703"/>
                  </a:lnTo>
                  <a:lnTo>
                    <a:pt x="9" y="1699"/>
                  </a:lnTo>
                  <a:lnTo>
                    <a:pt x="53" y="1708"/>
                  </a:lnTo>
                  <a:lnTo>
                    <a:pt x="98" y="1712"/>
                  </a:lnTo>
                  <a:lnTo>
                    <a:pt x="143" y="1713"/>
                  </a:lnTo>
                  <a:lnTo>
                    <a:pt x="188" y="1710"/>
                  </a:lnTo>
                  <a:lnTo>
                    <a:pt x="229" y="1714"/>
                  </a:lnTo>
                  <a:lnTo>
                    <a:pt x="271" y="1719"/>
                  </a:lnTo>
                  <a:lnTo>
                    <a:pt x="314" y="1721"/>
                  </a:lnTo>
                  <a:lnTo>
                    <a:pt x="367" y="1725"/>
                  </a:lnTo>
                  <a:lnTo>
                    <a:pt x="421" y="1726"/>
                  </a:lnTo>
                  <a:lnTo>
                    <a:pt x="476" y="1728"/>
                  </a:lnTo>
                  <a:lnTo>
                    <a:pt x="530" y="1734"/>
                  </a:lnTo>
                  <a:lnTo>
                    <a:pt x="802" y="1737"/>
                  </a:lnTo>
                  <a:lnTo>
                    <a:pt x="1075" y="1733"/>
                  </a:lnTo>
                  <a:lnTo>
                    <a:pt x="1193" y="1720"/>
                  </a:lnTo>
                  <a:lnTo>
                    <a:pt x="1312" y="1708"/>
                  </a:lnTo>
                  <a:lnTo>
                    <a:pt x="1430" y="1693"/>
                  </a:lnTo>
                  <a:lnTo>
                    <a:pt x="1464" y="1694"/>
                  </a:lnTo>
                  <a:lnTo>
                    <a:pt x="1497" y="1690"/>
                  </a:lnTo>
                  <a:lnTo>
                    <a:pt x="1530" y="1683"/>
                  </a:lnTo>
                  <a:lnTo>
                    <a:pt x="1715" y="1651"/>
                  </a:lnTo>
                  <a:lnTo>
                    <a:pt x="1899" y="1614"/>
                  </a:lnTo>
                  <a:close/>
                </a:path>
              </a:pathLst>
            </a:custGeom>
            <a:solidFill>
              <a:srgbClr val="B8FF01"/>
            </a:solidFill>
            <a:ln w="0">
              <a:solidFill>
                <a:srgbClr val="B8FF0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107942" y="3999609"/>
              <a:ext cx="214307" cy="133696"/>
            </a:xfrm>
            <a:custGeom>
              <a:avLst/>
              <a:gdLst>
                <a:gd name="T0" fmla="*/ 8 w 218"/>
                <a:gd name="T1" fmla="*/ 96 h 136"/>
                <a:gd name="T2" fmla="*/ 40 w 218"/>
                <a:gd name="T3" fmla="*/ 73 h 136"/>
                <a:gd name="T4" fmla="*/ 73 w 218"/>
                <a:gd name="T5" fmla="*/ 53 h 136"/>
                <a:gd name="T6" fmla="*/ 107 w 218"/>
                <a:gd name="T7" fmla="*/ 35 h 136"/>
                <a:gd name="T8" fmla="*/ 143 w 218"/>
                <a:gd name="T9" fmla="*/ 20 h 136"/>
                <a:gd name="T10" fmla="*/ 179 w 218"/>
                <a:gd name="T11" fmla="*/ 7 h 136"/>
                <a:gd name="T12" fmla="*/ 217 w 218"/>
                <a:gd name="T13" fmla="*/ 0 h 136"/>
                <a:gd name="T14" fmla="*/ 218 w 218"/>
                <a:gd name="T15" fmla="*/ 6 h 136"/>
                <a:gd name="T16" fmla="*/ 182 w 218"/>
                <a:gd name="T17" fmla="*/ 18 h 136"/>
                <a:gd name="T18" fmla="*/ 147 w 218"/>
                <a:gd name="T19" fmla="*/ 29 h 136"/>
                <a:gd name="T20" fmla="*/ 113 w 218"/>
                <a:gd name="T21" fmla="*/ 43 h 136"/>
                <a:gd name="T22" fmla="*/ 79 w 218"/>
                <a:gd name="T23" fmla="*/ 60 h 136"/>
                <a:gd name="T24" fmla="*/ 48 w 218"/>
                <a:gd name="T25" fmla="*/ 81 h 136"/>
                <a:gd name="T26" fmla="*/ 19 w 218"/>
                <a:gd name="T27" fmla="*/ 105 h 136"/>
                <a:gd name="T28" fmla="*/ 17 w 218"/>
                <a:gd name="T29" fmla="*/ 106 h 136"/>
                <a:gd name="T30" fmla="*/ 13 w 218"/>
                <a:gd name="T31" fmla="*/ 107 h 136"/>
                <a:gd name="T32" fmla="*/ 11 w 218"/>
                <a:gd name="T33" fmla="*/ 108 h 136"/>
                <a:gd name="T34" fmla="*/ 9 w 218"/>
                <a:gd name="T35" fmla="*/ 109 h 136"/>
                <a:gd name="T36" fmla="*/ 10 w 218"/>
                <a:gd name="T37" fmla="*/ 136 h 136"/>
                <a:gd name="T38" fmla="*/ 4 w 218"/>
                <a:gd name="T39" fmla="*/ 104 h 136"/>
                <a:gd name="T40" fmla="*/ 0 w 218"/>
                <a:gd name="T41" fmla="*/ 71 h 136"/>
                <a:gd name="T42" fmla="*/ 8 w 218"/>
                <a:gd name="T43" fmla="*/ 9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36">
                  <a:moveTo>
                    <a:pt x="8" y="96"/>
                  </a:moveTo>
                  <a:lnTo>
                    <a:pt x="40" y="73"/>
                  </a:lnTo>
                  <a:lnTo>
                    <a:pt x="73" y="53"/>
                  </a:lnTo>
                  <a:lnTo>
                    <a:pt x="107" y="35"/>
                  </a:lnTo>
                  <a:lnTo>
                    <a:pt x="143" y="20"/>
                  </a:lnTo>
                  <a:lnTo>
                    <a:pt x="179" y="7"/>
                  </a:lnTo>
                  <a:lnTo>
                    <a:pt x="217" y="0"/>
                  </a:lnTo>
                  <a:lnTo>
                    <a:pt x="218" y="6"/>
                  </a:lnTo>
                  <a:lnTo>
                    <a:pt x="182" y="18"/>
                  </a:lnTo>
                  <a:lnTo>
                    <a:pt x="147" y="29"/>
                  </a:lnTo>
                  <a:lnTo>
                    <a:pt x="113" y="43"/>
                  </a:lnTo>
                  <a:lnTo>
                    <a:pt x="79" y="60"/>
                  </a:lnTo>
                  <a:lnTo>
                    <a:pt x="48" y="81"/>
                  </a:lnTo>
                  <a:lnTo>
                    <a:pt x="19" y="105"/>
                  </a:lnTo>
                  <a:lnTo>
                    <a:pt x="17" y="106"/>
                  </a:lnTo>
                  <a:lnTo>
                    <a:pt x="13" y="107"/>
                  </a:lnTo>
                  <a:lnTo>
                    <a:pt x="11" y="108"/>
                  </a:lnTo>
                  <a:lnTo>
                    <a:pt x="9" y="109"/>
                  </a:lnTo>
                  <a:lnTo>
                    <a:pt x="10" y="136"/>
                  </a:lnTo>
                  <a:lnTo>
                    <a:pt x="4" y="104"/>
                  </a:lnTo>
                  <a:lnTo>
                    <a:pt x="0" y="71"/>
                  </a:lnTo>
                  <a:lnTo>
                    <a:pt x="8" y="96"/>
                  </a:lnTo>
                  <a:close/>
                </a:path>
              </a:pathLst>
            </a:custGeom>
            <a:solidFill>
              <a:srgbClr val="47B998"/>
            </a:solidFill>
            <a:ln w="0">
              <a:solidFill>
                <a:srgbClr val="47B9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1093952" y="4082186"/>
              <a:ext cx="740244" cy="308681"/>
            </a:xfrm>
            <a:custGeom>
              <a:avLst/>
              <a:gdLst>
                <a:gd name="T0" fmla="*/ 686 w 753"/>
                <a:gd name="T1" fmla="*/ 2 h 314"/>
                <a:gd name="T2" fmla="*/ 698 w 753"/>
                <a:gd name="T3" fmla="*/ 0 h 314"/>
                <a:gd name="T4" fmla="*/ 710 w 753"/>
                <a:gd name="T5" fmla="*/ 2 h 314"/>
                <a:gd name="T6" fmla="*/ 720 w 753"/>
                <a:gd name="T7" fmla="*/ 6 h 314"/>
                <a:gd name="T8" fmla="*/ 730 w 753"/>
                <a:gd name="T9" fmla="*/ 14 h 314"/>
                <a:gd name="T10" fmla="*/ 736 w 753"/>
                <a:gd name="T11" fmla="*/ 24 h 314"/>
                <a:gd name="T12" fmla="*/ 745 w 753"/>
                <a:gd name="T13" fmla="*/ 44 h 314"/>
                <a:gd name="T14" fmla="*/ 750 w 753"/>
                <a:gd name="T15" fmla="*/ 64 h 314"/>
                <a:gd name="T16" fmla="*/ 753 w 753"/>
                <a:gd name="T17" fmla="*/ 85 h 314"/>
                <a:gd name="T18" fmla="*/ 752 w 753"/>
                <a:gd name="T19" fmla="*/ 107 h 314"/>
                <a:gd name="T20" fmla="*/ 750 w 753"/>
                <a:gd name="T21" fmla="*/ 128 h 314"/>
                <a:gd name="T22" fmla="*/ 739 w 753"/>
                <a:gd name="T23" fmla="*/ 166 h 314"/>
                <a:gd name="T24" fmla="*/ 722 w 753"/>
                <a:gd name="T25" fmla="*/ 204 h 314"/>
                <a:gd name="T26" fmla="*/ 701 w 753"/>
                <a:gd name="T27" fmla="*/ 238 h 314"/>
                <a:gd name="T28" fmla="*/ 675 w 753"/>
                <a:gd name="T29" fmla="*/ 269 h 314"/>
                <a:gd name="T30" fmla="*/ 646 w 753"/>
                <a:gd name="T31" fmla="*/ 297 h 314"/>
                <a:gd name="T32" fmla="*/ 607 w 753"/>
                <a:gd name="T33" fmla="*/ 271 h 314"/>
                <a:gd name="T34" fmla="*/ 566 w 753"/>
                <a:gd name="T35" fmla="*/ 251 h 314"/>
                <a:gd name="T36" fmla="*/ 522 w 753"/>
                <a:gd name="T37" fmla="*/ 235 h 314"/>
                <a:gd name="T38" fmla="*/ 477 w 753"/>
                <a:gd name="T39" fmla="*/ 223 h 314"/>
                <a:gd name="T40" fmla="*/ 431 w 753"/>
                <a:gd name="T41" fmla="*/ 215 h 314"/>
                <a:gd name="T42" fmla="*/ 385 w 753"/>
                <a:gd name="T43" fmla="*/ 212 h 314"/>
                <a:gd name="T44" fmla="*/ 338 w 753"/>
                <a:gd name="T45" fmla="*/ 213 h 314"/>
                <a:gd name="T46" fmla="*/ 291 w 753"/>
                <a:gd name="T47" fmla="*/ 218 h 314"/>
                <a:gd name="T48" fmla="*/ 245 w 753"/>
                <a:gd name="T49" fmla="*/ 224 h 314"/>
                <a:gd name="T50" fmla="*/ 201 w 753"/>
                <a:gd name="T51" fmla="*/ 235 h 314"/>
                <a:gd name="T52" fmla="*/ 151 w 753"/>
                <a:gd name="T53" fmla="*/ 249 h 314"/>
                <a:gd name="T54" fmla="*/ 104 w 753"/>
                <a:gd name="T55" fmla="*/ 267 h 314"/>
                <a:gd name="T56" fmla="*/ 59 w 753"/>
                <a:gd name="T57" fmla="*/ 288 h 314"/>
                <a:gd name="T58" fmla="*/ 14 w 753"/>
                <a:gd name="T59" fmla="*/ 314 h 314"/>
                <a:gd name="T60" fmla="*/ 3 w 753"/>
                <a:gd name="T61" fmla="*/ 283 h 314"/>
                <a:gd name="T62" fmla="*/ 0 w 753"/>
                <a:gd name="T63" fmla="*/ 251 h 314"/>
                <a:gd name="T64" fmla="*/ 1 w 753"/>
                <a:gd name="T65" fmla="*/ 219 h 314"/>
                <a:gd name="T66" fmla="*/ 7 w 753"/>
                <a:gd name="T67" fmla="*/ 187 h 314"/>
                <a:gd name="T68" fmla="*/ 18 w 753"/>
                <a:gd name="T69" fmla="*/ 156 h 314"/>
                <a:gd name="T70" fmla="*/ 32 w 753"/>
                <a:gd name="T71" fmla="*/ 126 h 314"/>
                <a:gd name="T72" fmla="*/ 49 w 753"/>
                <a:gd name="T73" fmla="*/ 98 h 314"/>
                <a:gd name="T74" fmla="*/ 67 w 753"/>
                <a:gd name="T75" fmla="*/ 72 h 314"/>
                <a:gd name="T76" fmla="*/ 71 w 753"/>
                <a:gd name="T77" fmla="*/ 66 h 314"/>
                <a:gd name="T78" fmla="*/ 78 w 753"/>
                <a:gd name="T79" fmla="*/ 64 h 314"/>
                <a:gd name="T80" fmla="*/ 84 w 753"/>
                <a:gd name="T81" fmla="*/ 64 h 314"/>
                <a:gd name="T82" fmla="*/ 92 w 753"/>
                <a:gd name="T83" fmla="*/ 66 h 314"/>
                <a:gd name="T84" fmla="*/ 97 w 753"/>
                <a:gd name="T85" fmla="*/ 70 h 314"/>
                <a:gd name="T86" fmla="*/ 127 w 753"/>
                <a:gd name="T87" fmla="*/ 93 h 314"/>
                <a:gd name="T88" fmla="*/ 160 w 753"/>
                <a:gd name="T89" fmla="*/ 110 h 314"/>
                <a:gd name="T90" fmla="*/ 194 w 753"/>
                <a:gd name="T91" fmla="*/ 122 h 314"/>
                <a:gd name="T92" fmla="*/ 230 w 753"/>
                <a:gd name="T93" fmla="*/ 130 h 314"/>
                <a:gd name="T94" fmla="*/ 267 w 753"/>
                <a:gd name="T95" fmla="*/ 134 h 314"/>
                <a:gd name="T96" fmla="*/ 304 w 753"/>
                <a:gd name="T97" fmla="*/ 135 h 314"/>
                <a:gd name="T98" fmla="*/ 341 w 753"/>
                <a:gd name="T99" fmla="*/ 132 h 314"/>
                <a:gd name="T100" fmla="*/ 392 w 753"/>
                <a:gd name="T101" fmla="*/ 124 h 314"/>
                <a:gd name="T102" fmla="*/ 441 w 753"/>
                <a:gd name="T103" fmla="*/ 110 h 314"/>
                <a:gd name="T104" fmla="*/ 488 w 753"/>
                <a:gd name="T105" fmla="*/ 92 h 314"/>
                <a:gd name="T106" fmla="*/ 535 w 753"/>
                <a:gd name="T107" fmla="*/ 70 h 314"/>
                <a:gd name="T108" fmla="*/ 580 w 753"/>
                <a:gd name="T109" fmla="*/ 48 h 314"/>
                <a:gd name="T110" fmla="*/ 606 w 753"/>
                <a:gd name="T111" fmla="*/ 35 h 314"/>
                <a:gd name="T112" fmla="*/ 632 w 753"/>
                <a:gd name="T113" fmla="*/ 21 h 314"/>
                <a:gd name="T114" fmla="*/ 658 w 753"/>
                <a:gd name="T115" fmla="*/ 11 h 314"/>
                <a:gd name="T116" fmla="*/ 686 w 753"/>
                <a:gd name="T117" fmla="*/ 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3" h="314">
                  <a:moveTo>
                    <a:pt x="686" y="2"/>
                  </a:moveTo>
                  <a:lnTo>
                    <a:pt x="698" y="0"/>
                  </a:lnTo>
                  <a:lnTo>
                    <a:pt x="710" y="2"/>
                  </a:lnTo>
                  <a:lnTo>
                    <a:pt x="720" y="6"/>
                  </a:lnTo>
                  <a:lnTo>
                    <a:pt x="730" y="14"/>
                  </a:lnTo>
                  <a:lnTo>
                    <a:pt x="736" y="24"/>
                  </a:lnTo>
                  <a:lnTo>
                    <a:pt x="745" y="44"/>
                  </a:lnTo>
                  <a:lnTo>
                    <a:pt x="750" y="64"/>
                  </a:lnTo>
                  <a:lnTo>
                    <a:pt x="753" y="85"/>
                  </a:lnTo>
                  <a:lnTo>
                    <a:pt x="752" y="107"/>
                  </a:lnTo>
                  <a:lnTo>
                    <a:pt x="750" y="128"/>
                  </a:lnTo>
                  <a:lnTo>
                    <a:pt x="739" y="166"/>
                  </a:lnTo>
                  <a:lnTo>
                    <a:pt x="722" y="204"/>
                  </a:lnTo>
                  <a:lnTo>
                    <a:pt x="701" y="238"/>
                  </a:lnTo>
                  <a:lnTo>
                    <a:pt x="675" y="269"/>
                  </a:lnTo>
                  <a:lnTo>
                    <a:pt x="646" y="297"/>
                  </a:lnTo>
                  <a:lnTo>
                    <a:pt x="607" y="271"/>
                  </a:lnTo>
                  <a:lnTo>
                    <a:pt x="566" y="251"/>
                  </a:lnTo>
                  <a:lnTo>
                    <a:pt x="522" y="235"/>
                  </a:lnTo>
                  <a:lnTo>
                    <a:pt x="477" y="223"/>
                  </a:lnTo>
                  <a:lnTo>
                    <a:pt x="431" y="215"/>
                  </a:lnTo>
                  <a:lnTo>
                    <a:pt x="385" y="212"/>
                  </a:lnTo>
                  <a:lnTo>
                    <a:pt x="338" y="213"/>
                  </a:lnTo>
                  <a:lnTo>
                    <a:pt x="291" y="218"/>
                  </a:lnTo>
                  <a:lnTo>
                    <a:pt x="245" y="224"/>
                  </a:lnTo>
                  <a:lnTo>
                    <a:pt x="201" y="235"/>
                  </a:lnTo>
                  <a:lnTo>
                    <a:pt x="151" y="249"/>
                  </a:lnTo>
                  <a:lnTo>
                    <a:pt x="104" y="267"/>
                  </a:lnTo>
                  <a:lnTo>
                    <a:pt x="59" y="288"/>
                  </a:lnTo>
                  <a:lnTo>
                    <a:pt x="14" y="314"/>
                  </a:lnTo>
                  <a:lnTo>
                    <a:pt x="3" y="283"/>
                  </a:lnTo>
                  <a:lnTo>
                    <a:pt x="0" y="251"/>
                  </a:lnTo>
                  <a:lnTo>
                    <a:pt x="1" y="219"/>
                  </a:lnTo>
                  <a:lnTo>
                    <a:pt x="7" y="187"/>
                  </a:lnTo>
                  <a:lnTo>
                    <a:pt x="18" y="156"/>
                  </a:lnTo>
                  <a:lnTo>
                    <a:pt x="32" y="126"/>
                  </a:lnTo>
                  <a:lnTo>
                    <a:pt x="49" y="98"/>
                  </a:lnTo>
                  <a:lnTo>
                    <a:pt x="67" y="72"/>
                  </a:lnTo>
                  <a:lnTo>
                    <a:pt x="71" y="66"/>
                  </a:lnTo>
                  <a:lnTo>
                    <a:pt x="78" y="64"/>
                  </a:lnTo>
                  <a:lnTo>
                    <a:pt x="84" y="64"/>
                  </a:lnTo>
                  <a:lnTo>
                    <a:pt x="92" y="66"/>
                  </a:lnTo>
                  <a:lnTo>
                    <a:pt x="97" y="70"/>
                  </a:lnTo>
                  <a:lnTo>
                    <a:pt x="127" y="93"/>
                  </a:lnTo>
                  <a:lnTo>
                    <a:pt x="160" y="110"/>
                  </a:lnTo>
                  <a:lnTo>
                    <a:pt x="194" y="122"/>
                  </a:lnTo>
                  <a:lnTo>
                    <a:pt x="230" y="130"/>
                  </a:lnTo>
                  <a:lnTo>
                    <a:pt x="267" y="134"/>
                  </a:lnTo>
                  <a:lnTo>
                    <a:pt x="304" y="135"/>
                  </a:lnTo>
                  <a:lnTo>
                    <a:pt x="341" y="132"/>
                  </a:lnTo>
                  <a:lnTo>
                    <a:pt x="392" y="124"/>
                  </a:lnTo>
                  <a:lnTo>
                    <a:pt x="441" y="110"/>
                  </a:lnTo>
                  <a:lnTo>
                    <a:pt x="488" y="92"/>
                  </a:lnTo>
                  <a:lnTo>
                    <a:pt x="535" y="70"/>
                  </a:lnTo>
                  <a:lnTo>
                    <a:pt x="580" y="48"/>
                  </a:lnTo>
                  <a:lnTo>
                    <a:pt x="606" y="35"/>
                  </a:lnTo>
                  <a:lnTo>
                    <a:pt x="632" y="21"/>
                  </a:lnTo>
                  <a:lnTo>
                    <a:pt x="658" y="11"/>
                  </a:lnTo>
                  <a:lnTo>
                    <a:pt x="686" y="2"/>
                  </a:lnTo>
                  <a:close/>
                </a:path>
              </a:pathLst>
            </a:custGeom>
            <a:solidFill>
              <a:srgbClr val="9F0124"/>
            </a:solidFill>
            <a:ln w="0">
              <a:solidFill>
                <a:srgbClr val="9F012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2744510" y="4112660"/>
              <a:ext cx="380444" cy="225121"/>
            </a:xfrm>
            <a:custGeom>
              <a:avLst/>
              <a:gdLst>
                <a:gd name="T0" fmla="*/ 0 w 387"/>
                <a:gd name="T1" fmla="*/ 8 h 229"/>
                <a:gd name="T2" fmla="*/ 3 w 387"/>
                <a:gd name="T3" fmla="*/ 4 h 229"/>
                <a:gd name="T4" fmla="*/ 6 w 387"/>
                <a:gd name="T5" fmla="*/ 2 h 229"/>
                <a:gd name="T6" fmla="*/ 9 w 387"/>
                <a:gd name="T7" fmla="*/ 0 h 229"/>
                <a:gd name="T8" fmla="*/ 68 w 387"/>
                <a:gd name="T9" fmla="*/ 7 h 229"/>
                <a:gd name="T10" fmla="*/ 126 w 387"/>
                <a:gd name="T11" fmla="*/ 21 h 229"/>
                <a:gd name="T12" fmla="*/ 181 w 387"/>
                <a:gd name="T13" fmla="*/ 40 h 229"/>
                <a:gd name="T14" fmla="*/ 227 w 387"/>
                <a:gd name="T15" fmla="*/ 62 h 229"/>
                <a:gd name="T16" fmla="*/ 269 w 387"/>
                <a:gd name="T17" fmla="*/ 87 h 229"/>
                <a:gd name="T18" fmla="*/ 309 w 387"/>
                <a:gd name="T19" fmla="*/ 117 h 229"/>
                <a:gd name="T20" fmla="*/ 347 w 387"/>
                <a:gd name="T21" fmla="*/ 149 h 229"/>
                <a:gd name="T22" fmla="*/ 383 w 387"/>
                <a:gd name="T23" fmla="*/ 183 h 229"/>
                <a:gd name="T24" fmla="*/ 387 w 387"/>
                <a:gd name="T25" fmla="*/ 188 h 229"/>
                <a:gd name="T26" fmla="*/ 370 w 387"/>
                <a:gd name="T27" fmla="*/ 208 h 229"/>
                <a:gd name="T28" fmla="*/ 354 w 387"/>
                <a:gd name="T29" fmla="*/ 229 h 229"/>
                <a:gd name="T30" fmla="*/ 371 w 387"/>
                <a:gd name="T31" fmla="*/ 189 h 229"/>
                <a:gd name="T32" fmla="*/ 335 w 387"/>
                <a:gd name="T33" fmla="*/ 151 h 229"/>
                <a:gd name="T34" fmla="*/ 293 w 387"/>
                <a:gd name="T35" fmla="*/ 117 h 229"/>
                <a:gd name="T36" fmla="*/ 249 w 387"/>
                <a:gd name="T37" fmla="*/ 87 h 229"/>
                <a:gd name="T38" fmla="*/ 204 w 387"/>
                <a:gd name="T39" fmla="*/ 63 h 229"/>
                <a:gd name="T40" fmla="*/ 154 w 387"/>
                <a:gd name="T41" fmla="*/ 43 h 229"/>
                <a:gd name="T42" fmla="*/ 104 w 387"/>
                <a:gd name="T43" fmla="*/ 25 h 229"/>
                <a:gd name="T44" fmla="*/ 52 w 387"/>
                <a:gd name="T45" fmla="*/ 15 h 229"/>
                <a:gd name="T46" fmla="*/ 0 w 387"/>
                <a:gd name="T47" fmla="*/ 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229">
                  <a:moveTo>
                    <a:pt x="0" y="8"/>
                  </a:moveTo>
                  <a:lnTo>
                    <a:pt x="3" y="4"/>
                  </a:lnTo>
                  <a:lnTo>
                    <a:pt x="6" y="2"/>
                  </a:lnTo>
                  <a:lnTo>
                    <a:pt x="9" y="0"/>
                  </a:lnTo>
                  <a:lnTo>
                    <a:pt x="68" y="7"/>
                  </a:lnTo>
                  <a:lnTo>
                    <a:pt x="126" y="21"/>
                  </a:lnTo>
                  <a:lnTo>
                    <a:pt x="181" y="40"/>
                  </a:lnTo>
                  <a:lnTo>
                    <a:pt x="227" y="62"/>
                  </a:lnTo>
                  <a:lnTo>
                    <a:pt x="269" y="87"/>
                  </a:lnTo>
                  <a:lnTo>
                    <a:pt x="309" y="117"/>
                  </a:lnTo>
                  <a:lnTo>
                    <a:pt x="347" y="149"/>
                  </a:lnTo>
                  <a:lnTo>
                    <a:pt x="383" y="183"/>
                  </a:lnTo>
                  <a:lnTo>
                    <a:pt x="387" y="188"/>
                  </a:lnTo>
                  <a:lnTo>
                    <a:pt x="370" y="208"/>
                  </a:lnTo>
                  <a:lnTo>
                    <a:pt x="354" y="229"/>
                  </a:lnTo>
                  <a:lnTo>
                    <a:pt x="371" y="189"/>
                  </a:lnTo>
                  <a:lnTo>
                    <a:pt x="335" y="151"/>
                  </a:lnTo>
                  <a:lnTo>
                    <a:pt x="293" y="117"/>
                  </a:lnTo>
                  <a:lnTo>
                    <a:pt x="249" y="87"/>
                  </a:lnTo>
                  <a:lnTo>
                    <a:pt x="204" y="63"/>
                  </a:lnTo>
                  <a:lnTo>
                    <a:pt x="154" y="43"/>
                  </a:lnTo>
                  <a:lnTo>
                    <a:pt x="104" y="25"/>
                  </a:lnTo>
                  <a:lnTo>
                    <a:pt x="52" y="1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03732"/>
            </a:solidFill>
            <a:ln w="0">
              <a:solidFill>
                <a:srgbClr val="D0373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269164" y="4120525"/>
              <a:ext cx="2840061" cy="592785"/>
            </a:xfrm>
            <a:custGeom>
              <a:avLst/>
              <a:gdLst>
                <a:gd name="T0" fmla="*/ 2518 w 2889"/>
                <a:gd name="T1" fmla="*/ 0 h 603"/>
                <a:gd name="T2" fmla="*/ 2570 w 2889"/>
                <a:gd name="T3" fmla="*/ 7 h 603"/>
                <a:gd name="T4" fmla="*/ 2622 w 2889"/>
                <a:gd name="T5" fmla="*/ 17 h 603"/>
                <a:gd name="T6" fmla="*/ 2672 w 2889"/>
                <a:gd name="T7" fmla="*/ 35 h 603"/>
                <a:gd name="T8" fmla="*/ 2722 w 2889"/>
                <a:gd name="T9" fmla="*/ 55 h 603"/>
                <a:gd name="T10" fmla="*/ 2767 w 2889"/>
                <a:gd name="T11" fmla="*/ 79 h 603"/>
                <a:gd name="T12" fmla="*/ 2811 w 2889"/>
                <a:gd name="T13" fmla="*/ 109 h 603"/>
                <a:gd name="T14" fmla="*/ 2853 w 2889"/>
                <a:gd name="T15" fmla="*/ 143 h 603"/>
                <a:gd name="T16" fmla="*/ 2889 w 2889"/>
                <a:gd name="T17" fmla="*/ 181 h 603"/>
                <a:gd name="T18" fmla="*/ 2872 w 2889"/>
                <a:gd name="T19" fmla="*/ 221 h 603"/>
                <a:gd name="T20" fmla="*/ 2812 w 2889"/>
                <a:gd name="T21" fmla="*/ 310 h 603"/>
                <a:gd name="T22" fmla="*/ 2752 w 2889"/>
                <a:gd name="T23" fmla="*/ 398 h 603"/>
                <a:gd name="T24" fmla="*/ 2694 w 2889"/>
                <a:gd name="T25" fmla="*/ 488 h 603"/>
                <a:gd name="T26" fmla="*/ 2636 w 2889"/>
                <a:gd name="T27" fmla="*/ 578 h 603"/>
                <a:gd name="T28" fmla="*/ 2632 w 2889"/>
                <a:gd name="T29" fmla="*/ 575 h 603"/>
                <a:gd name="T30" fmla="*/ 2587 w 2889"/>
                <a:gd name="T31" fmla="*/ 541 h 603"/>
                <a:gd name="T32" fmla="*/ 2541 w 2889"/>
                <a:gd name="T33" fmla="*/ 511 h 603"/>
                <a:gd name="T34" fmla="*/ 2494 w 2889"/>
                <a:gd name="T35" fmla="*/ 483 h 603"/>
                <a:gd name="T36" fmla="*/ 2464 w 2889"/>
                <a:gd name="T37" fmla="*/ 469 h 603"/>
                <a:gd name="T38" fmla="*/ 2434 w 2889"/>
                <a:gd name="T39" fmla="*/ 455 h 603"/>
                <a:gd name="T40" fmla="*/ 2405 w 2889"/>
                <a:gd name="T41" fmla="*/ 442 h 603"/>
                <a:gd name="T42" fmla="*/ 2385 w 2889"/>
                <a:gd name="T43" fmla="*/ 436 h 603"/>
                <a:gd name="T44" fmla="*/ 2365 w 2889"/>
                <a:gd name="T45" fmla="*/ 430 h 603"/>
                <a:gd name="T46" fmla="*/ 2345 w 2889"/>
                <a:gd name="T47" fmla="*/ 425 h 603"/>
                <a:gd name="T48" fmla="*/ 2325 w 2889"/>
                <a:gd name="T49" fmla="*/ 418 h 603"/>
                <a:gd name="T50" fmla="*/ 2317 w 2889"/>
                <a:gd name="T51" fmla="*/ 417 h 603"/>
                <a:gd name="T52" fmla="*/ 2308 w 2889"/>
                <a:gd name="T53" fmla="*/ 416 h 603"/>
                <a:gd name="T54" fmla="*/ 2302 w 2889"/>
                <a:gd name="T55" fmla="*/ 416 h 603"/>
                <a:gd name="T56" fmla="*/ 2305 w 2889"/>
                <a:gd name="T57" fmla="*/ 386 h 603"/>
                <a:gd name="T58" fmla="*/ 2330 w 2889"/>
                <a:gd name="T59" fmla="*/ 316 h 603"/>
                <a:gd name="T60" fmla="*/ 2360 w 2889"/>
                <a:gd name="T61" fmla="*/ 249 h 603"/>
                <a:gd name="T62" fmla="*/ 2394 w 2889"/>
                <a:gd name="T63" fmla="*/ 183 h 603"/>
                <a:gd name="T64" fmla="*/ 2432 w 2889"/>
                <a:gd name="T65" fmla="*/ 120 h 603"/>
                <a:gd name="T66" fmla="*/ 2474 w 2889"/>
                <a:gd name="T67" fmla="*/ 59 h 603"/>
                <a:gd name="T68" fmla="*/ 2518 w 2889"/>
                <a:gd name="T69" fmla="*/ 0 h 603"/>
                <a:gd name="T70" fmla="*/ 150 w 2889"/>
                <a:gd name="T71" fmla="*/ 153 h 603"/>
                <a:gd name="T72" fmla="*/ 152 w 2889"/>
                <a:gd name="T73" fmla="*/ 152 h 603"/>
                <a:gd name="T74" fmla="*/ 177 w 2889"/>
                <a:gd name="T75" fmla="*/ 206 h 603"/>
                <a:gd name="T76" fmla="*/ 207 w 2889"/>
                <a:gd name="T77" fmla="*/ 259 h 603"/>
                <a:gd name="T78" fmla="*/ 208 w 2889"/>
                <a:gd name="T79" fmla="*/ 321 h 603"/>
                <a:gd name="T80" fmla="*/ 209 w 2889"/>
                <a:gd name="T81" fmla="*/ 382 h 603"/>
                <a:gd name="T82" fmla="*/ 213 w 2889"/>
                <a:gd name="T83" fmla="*/ 444 h 603"/>
                <a:gd name="T84" fmla="*/ 215 w 2889"/>
                <a:gd name="T85" fmla="*/ 484 h 603"/>
                <a:gd name="T86" fmla="*/ 216 w 2889"/>
                <a:gd name="T87" fmla="*/ 524 h 603"/>
                <a:gd name="T88" fmla="*/ 218 w 2889"/>
                <a:gd name="T89" fmla="*/ 564 h 603"/>
                <a:gd name="T90" fmla="*/ 224 w 2889"/>
                <a:gd name="T91" fmla="*/ 603 h 603"/>
                <a:gd name="T92" fmla="*/ 216 w 2889"/>
                <a:gd name="T93" fmla="*/ 602 h 603"/>
                <a:gd name="T94" fmla="*/ 206 w 2889"/>
                <a:gd name="T95" fmla="*/ 600 h 603"/>
                <a:gd name="T96" fmla="*/ 197 w 2889"/>
                <a:gd name="T97" fmla="*/ 598 h 603"/>
                <a:gd name="T98" fmla="*/ 143 w 2889"/>
                <a:gd name="T99" fmla="*/ 548 h 603"/>
                <a:gd name="T100" fmla="*/ 92 w 2889"/>
                <a:gd name="T101" fmla="*/ 494 h 603"/>
                <a:gd name="T102" fmla="*/ 45 w 2889"/>
                <a:gd name="T103" fmla="*/ 437 h 603"/>
                <a:gd name="T104" fmla="*/ 0 w 2889"/>
                <a:gd name="T105" fmla="*/ 378 h 603"/>
                <a:gd name="T106" fmla="*/ 1 w 2889"/>
                <a:gd name="T107" fmla="*/ 376 h 603"/>
                <a:gd name="T108" fmla="*/ 16 w 2889"/>
                <a:gd name="T109" fmla="*/ 339 h 603"/>
                <a:gd name="T110" fmla="*/ 32 w 2889"/>
                <a:gd name="T111" fmla="*/ 302 h 603"/>
                <a:gd name="T112" fmla="*/ 51 w 2889"/>
                <a:gd name="T113" fmla="*/ 267 h 603"/>
                <a:gd name="T114" fmla="*/ 74 w 2889"/>
                <a:gd name="T115" fmla="*/ 235 h 603"/>
                <a:gd name="T116" fmla="*/ 92 w 2889"/>
                <a:gd name="T117" fmla="*/ 213 h 603"/>
                <a:gd name="T118" fmla="*/ 111 w 2889"/>
                <a:gd name="T119" fmla="*/ 192 h 603"/>
                <a:gd name="T120" fmla="*/ 131 w 2889"/>
                <a:gd name="T121" fmla="*/ 172 h 603"/>
                <a:gd name="T122" fmla="*/ 150 w 2889"/>
                <a:gd name="T123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9" h="603">
                  <a:moveTo>
                    <a:pt x="2518" y="0"/>
                  </a:moveTo>
                  <a:lnTo>
                    <a:pt x="2570" y="7"/>
                  </a:lnTo>
                  <a:lnTo>
                    <a:pt x="2622" y="17"/>
                  </a:lnTo>
                  <a:lnTo>
                    <a:pt x="2672" y="35"/>
                  </a:lnTo>
                  <a:lnTo>
                    <a:pt x="2722" y="55"/>
                  </a:lnTo>
                  <a:lnTo>
                    <a:pt x="2767" y="79"/>
                  </a:lnTo>
                  <a:lnTo>
                    <a:pt x="2811" y="109"/>
                  </a:lnTo>
                  <a:lnTo>
                    <a:pt x="2853" y="143"/>
                  </a:lnTo>
                  <a:lnTo>
                    <a:pt x="2889" y="181"/>
                  </a:lnTo>
                  <a:lnTo>
                    <a:pt x="2872" y="221"/>
                  </a:lnTo>
                  <a:lnTo>
                    <a:pt x="2812" y="310"/>
                  </a:lnTo>
                  <a:lnTo>
                    <a:pt x="2752" y="398"/>
                  </a:lnTo>
                  <a:lnTo>
                    <a:pt x="2694" y="488"/>
                  </a:lnTo>
                  <a:lnTo>
                    <a:pt x="2636" y="578"/>
                  </a:lnTo>
                  <a:lnTo>
                    <a:pt x="2632" y="575"/>
                  </a:lnTo>
                  <a:lnTo>
                    <a:pt x="2587" y="541"/>
                  </a:lnTo>
                  <a:lnTo>
                    <a:pt x="2541" y="511"/>
                  </a:lnTo>
                  <a:lnTo>
                    <a:pt x="2494" y="483"/>
                  </a:lnTo>
                  <a:lnTo>
                    <a:pt x="2464" y="469"/>
                  </a:lnTo>
                  <a:lnTo>
                    <a:pt x="2434" y="455"/>
                  </a:lnTo>
                  <a:lnTo>
                    <a:pt x="2405" y="442"/>
                  </a:lnTo>
                  <a:lnTo>
                    <a:pt x="2385" y="436"/>
                  </a:lnTo>
                  <a:lnTo>
                    <a:pt x="2365" y="430"/>
                  </a:lnTo>
                  <a:lnTo>
                    <a:pt x="2345" y="425"/>
                  </a:lnTo>
                  <a:lnTo>
                    <a:pt x="2325" y="418"/>
                  </a:lnTo>
                  <a:lnTo>
                    <a:pt x="2317" y="417"/>
                  </a:lnTo>
                  <a:lnTo>
                    <a:pt x="2308" y="416"/>
                  </a:lnTo>
                  <a:lnTo>
                    <a:pt x="2302" y="416"/>
                  </a:lnTo>
                  <a:lnTo>
                    <a:pt x="2305" y="386"/>
                  </a:lnTo>
                  <a:lnTo>
                    <a:pt x="2330" y="316"/>
                  </a:lnTo>
                  <a:lnTo>
                    <a:pt x="2360" y="249"/>
                  </a:lnTo>
                  <a:lnTo>
                    <a:pt x="2394" y="183"/>
                  </a:lnTo>
                  <a:lnTo>
                    <a:pt x="2432" y="120"/>
                  </a:lnTo>
                  <a:lnTo>
                    <a:pt x="2474" y="59"/>
                  </a:lnTo>
                  <a:lnTo>
                    <a:pt x="2518" y="0"/>
                  </a:lnTo>
                  <a:close/>
                  <a:moveTo>
                    <a:pt x="150" y="153"/>
                  </a:moveTo>
                  <a:lnTo>
                    <a:pt x="152" y="152"/>
                  </a:lnTo>
                  <a:lnTo>
                    <a:pt x="177" y="206"/>
                  </a:lnTo>
                  <a:lnTo>
                    <a:pt x="207" y="259"/>
                  </a:lnTo>
                  <a:lnTo>
                    <a:pt x="208" y="321"/>
                  </a:lnTo>
                  <a:lnTo>
                    <a:pt x="209" y="382"/>
                  </a:lnTo>
                  <a:lnTo>
                    <a:pt x="213" y="444"/>
                  </a:lnTo>
                  <a:lnTo>
                    <a:pt x="215" y="484"/>
                  </a:lnTo>
                  <a:lnTo>
                    <a:pt x="216" y="524"/>
                  </a:lnTo>
                  <a:lnTo>
                    <a:pt x="218" y="564"/>
                  </a:lnTo>
                  <a:lnTo>
                    <a:pt x="224" y="603"/>
                  </a:lnTo>
                  <a:lnTo>
                    <a:pt x="216" y="602"/>
                  </a:lnTo>
                  <a:lnTo>
                    <a:pt x="206" y="600"/>
                  </a:lnTo>
                  <a:lnTo>
                    <a:pt x="197" y="598"/>
                  </a:lnTo>
                  <a:lnTo>
                    <a:pt x="143" y="548"/>
                  </a:lnTo>
                  <a:lnTo>
                    <a:pt x="92" y="494"/>
                  </a:lnTo>
                  <a:lnTo>
                    <a:pt x="45" y="437"/>
                  </a:lnTo>
                  <a:lnTo>
                    <a:pt x="0" y="378"/>
                  </a:lnTo>
                  <a:lnTo>
                    <a:pt x="1" y="376"/>
                  </a:lnTo>
                  <a:lnTo>
                    <a:pt x="16" y="339"/>
                  </a:lnTo>
                  <a:lnTo>
                    <a:pt x="32" y="302"/>
                  </a:lnTo>
                  <a:lnTo>
                    <a:pt x="51" y="267"/>
                  </a:lnTo>
                  <a:lnTo>
                    <a:pt x="74" y="235"/>
                  </a:lnTo>
                  <a:lnTo>
                    <a:pt x="92" y="213"/>
                  </a:lnTo>
                  <a:lnTo>
                    <a:pt x="111" y="192"/>
                  </a:lnTo>
                  <a:lnTo>
                    <a:pt x="131" y="172"/>
                  </a:lnTo>
                  <a:lnTo>
                    <a:pt x="150" y="153"/>
                  </a:lnTo>
                  <a:close/>
                </a:path>
              </a:pathLst>
            </a:custGeom>
            <a:solidFill>
              <a:srgbClr val="FF005C"/>
            </a:solidFill>
            <a:ln w="0">
              <a:solidFill>
                <a:srgbClr val="FF005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1299411" y="4135271"/>
              <a:ext cx="244782" cy="38339"/>
            </a:xfrm>
            <a:custGeom>
              <a:avLst/>
              <a:gdLst>
                <a:gd name="T0" fmla="*/ 147 w 249"/>
                <a:gd name="T1" fmla="*/ 24 h 39"/>
                <a:gd name="T2" fmla="*/ 173 w 249"/>
                <a:gd name="T3" fmla="*/ 16 h 39"/>
                <a:gd name="T4" fmla="*/ 197 w 249"/>
                <a:gd name="T5" fmla="*/ 9 h 39"/>
                <a:gd name="T6" fmla="*/ 222 w 249"/>
                <a:gd name="T7" fmla="*/ 2 h 39"/>
                <a:gd name="T8" fmla="*/ 249 w 249"/>
                <a:gd name="T9" fmla="*/ 0 h 39"/>
                <a:gd name="T10" fmla="*/ 215 w 249"/>
                <a:gd name="T11" fmla="*/ 14 h 39"/>
                <a:gd name="T12" fmla="*/ 180 w 249"/>
                <a:gd name="T13" fmla="*/ 26 h 39"/>
                <a:gd name="T14" fmla="*/ 144 w 249"/>
                <a:gd name="T15" fmla="*/ 33 h 39"/>
                <a:gd name="T16" fmla="*/ 108 w 249"/>
                <a:gd name="T17" fmla="*/ 39 h 39"/>
                <a:gd name="T18" fmla="*/ 72 w 249"/>
                <a:gd name="T19" fmla="*/ 39 h 39"/>
                <a:gd name="T20" fmla="*/ 35 w 249"/>
                <a:gd name="T21" fmla="*/ 36 h 39"/>
                <a:gd name="T22" fmla="*/ 0 w 249"/>
                <a:gd name="T23" fmla="*/ 26 h 39"/>
                <a:gd name="T24" fmla="*/ 49 w 249"/>
                <a:gd name="T25" fmla="*/ 25 h 39"/>
                <a:gd name="T26" fmla="*/ 98 w 249"/>
                <a:gd name="T27" fmla="*/ 26 h 39"/>
                <a:gd name="T28" fmla="*/ 147 w 249"/>
                <a:gd name="T2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39">
                  <a:moveTo>
                    <a:pt x="147" y="24"/>
                  </a:moveTo>
                  <a:lnTo>
                    <a:pt x="173" y="16"/>
                  </a:lnTo>
                  <a:lnTo>
                    <a:pt x="197" y="9"/>
                  </a:lnTo>
                  <a:lnTo>
                    <a:pt x="222" y="2"/>
                  </a:lnTo>
                  <a:lnTo>
                    <a:pt x="249" y="0"/>
                  </a:lnTo>
                  <a:lnTo>
                    <a:pt x="215" y="14"/>
                  </a:lnTo>
                  <a:lnTo>
                    <a:pt x="180" y="26"/>
                  </a:lnTo>
                  <a:lnTo>
                    <a:pt x="144" y="33"/>
                  </a:lnTo>
                  <a:lnTo>
                    <a:pt x="108" y="39"/>
                  </a:lnTo>
                  <a:lnTo>
                    <a:pt x="72" y="39"/>
                  </a:lnTo>
                  <a:lnTo>
                    <a:pt x="35" y="36"/>
                  </a:lnTo>
                  <a:lnTo>
                    <a:pt x="0" y="26"/>
                  </a:lnTo>
                  <a:lnTo>
                    <a:pt x="49" y="25"/>
                  </a:lnTo>
                  <a:lnTo>
                    <a:pt x="98" y="26"/>
                  </a:lnTo>
                  <a:lnTo>
                    <a:pt x="147" y="24"/>
                  </a:lnTo>
                  <a:close/>
                </a:path>
              </a:pathLst>
            </a:custGeom>
            <a:solidFill>
              <a:srgbClr val="219B42"/>
            </a:solidFill>
            <a:ln w="0">
              <a:solidFill>
                <a:srgbClr val="219B4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783305" y="4171644"/>
              <a:ext cx="236918" cy="28509"/>
            </a:xfrm>
            <a:custGeom>
              <a:avLst/>
              <a:gdLst>
                <a:gd name="T0" fmla="*/ 0 w 241"/>
                <a:gd name="T1" fmla="*/ 4 h 29"/>
                <a:gd name="T2" fmla="*/ 10 w 241"/>
                <a:gd name="T3" fmla="*/ 2 h 29"/>
                <a:gd name="T4" fmla="*/ 18 w 241"/>
                <a:gd name="T5" fmla="*/ 0 h 29"/>
                <a:gd name="T6" fmla="*/ 65 w 241"/>
                <a:gd name="T7" fmla="*/ 10 h 29"/>
                <a:gd name="T8" fmla="*/ 112 w 241"/>
                <a:gd name="T9" fmla="*/ 17 h 29"/>
                <a:gd name="T10" fmla="*/ 160 w 241"/>
                <a:gd name="T11" fmla="*/ 19 h 29"/>
                <a:gd name="T12" fmla="*/ 207 w 241"/>
                <a:gd name="T13" fmla="*/ 15 h 29"/>
                <a:gd name="T14" fmla="*/ 241 w 241"/>
                <a:gd name="T15" fmla="*/ 21 h 29"/>
                <a:gd name="T16" fmla="*/ 201 w 241"/>
                <a:gd name="T17" fmla="*/ 26 h 29"/>
                <a:gd name="T18" fmla="*/ 160 w 241"/>
                <a:gd name="T19" fmla="*/ 29 h 29"/>
                <a:gd name="T20" fmla="*/ 119 w 241"/>
                <a:gd name="T21" fmla="*/ 29 h 29"/>
                <a:gd name="T22" fmla="*/ 79 w 241"/>
                <a:gd name="T23" fmla="*/ 25 h 29"/>
                <a:gd name="T24" fmla="*/ 38 w 241"/>
                <a:gd name="T25" fmla="*/ 18 h 29"/>
                <a:gd name="T26" fmla="*/ 0 w 241"/>
                <a:gd name="T2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1" h="29">
                  <a:moveTo>
                    <a:pt x="0" y="4"/>
                  </a:moveTo>
                  <a:lnTo>
                    <a:pt x="10" y="2"/>
                  </a:lnTo>
                  <a:lnTo>
                    <a:pt x="18" y="0"/>
                  </a:lnTo>
                  <a:lnTo>
                    <a:pt x="65" y="10"/>
                  </a:lnTo>
                  <a:lnTo>
                    <a:pt x="112" y="17"/>
                  </a:lnTo>
                  <a:lnTo>
                    <a:pt x="160" y="19"/>
                  </a:lnTo>
                  <a:lnTo>
                    <a:pt x="207" y="15"/>
                  </a:lnTo>
                  <a:lnTo>
                    <a:pt x="241" y="21"/>
                  </a:lnTo>
                  <a:lnTo>
                    <a:pt x="201" y="26"/>
                  </a:lnTo>
                  <a:lnTo>
                    <a:pt x="160" y="29"/>
                  </a:lnTo>
                  <a:lnTo>
                    <a:pt x="119" y="29"/>
                  </a:lnTo>
                  <a:lnTo>
                    <a:pt x="79" y="25"/>
                  </a:lnTo>
                  <a:lnTo>
                    <a:pt x="38" y="1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19E3A"/>
            </a:solidFill>
            <a:ln w="0">
              <a:solidFill>
                <a:srgbClr val="219E3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2"/>
            <p:cNvSpPr>
              <a:spLocks/>
            </p:cNvSpPr>
            <p:nvPr/>
          </p:nvSpPr>
          <p:spPr bwMode="auto">
            <a:xfrm>
              <a:off x="1128359" y="4332866"/>
              <a:ext cx="569192" cy="190714"/>
            </a:xfrm>
            <a:custGeom>
              <a:avLst/>
              <a:gdLst>
                <a:gd name="T0" fmla="*/ 0 w 579"/>
                <a:gd name="T1" fmla="*/ 94 h 194"/>
                <a:gd name="T2" fmla="*/ 49 w 579"/>
                <a:gd name="T3" fmla="*/ 67 h 194"/>
                <a:gd name="T4" fmla="*/ 99 w 579"/>
                <a:gd name="T5" fmla="*/ 45 h 194"/>
                <a:gd name="T6" fmla="*/ 152 w 579"/>
                <a:gd name="T7" fmla="*/ 27 h 194"/>
                <a:gd name="T8" fmla="*/ 205 w 579"/>
                <a:gd name="T9" fmla="*/ 13 h 194"/>
                <a:gd name="T10" fmla="*/ 259 w 579"/>
                <a:gd name="T11" fmla="*/ 4 h 194"/>
                <a:gd name="T12" fmla="*/ 315 w 579"/>
                <a:gd name="T13" fmla="*/ 0 h 194"/>
                <a:gd name="T14" fmla="*/ 369 w 579"/>
                <a:gd name="T15" fmla="*/ 1 h 194"/>
                <a:gd name="T16" fmla="*/ 414 w 579"/>
                <a:gd name="T17" fmla="*/ 6 h 194"/>
                <a:gd name="T18" fmla="*/ 457 w 579"/>
                <a:gd name="T19" fmla="*/ 16 h 194"/>
                <a:gd name="T20" fmla="*/ 500 w 579"/>
                <a:gd name="T21" fmla="*/ 31 h 194"/>
                <a:gd name="T22" fmla="*/ 540 w 579"/>
                <a:gd name="T23" fmla="*/ 49 h 194"/>
                <a:gd name="T24" fmla="*/ 579 w 579"/>
                <a:gd name="T25" fmla="*/ 71 h 194"/>
                <a:gd name="T26" fmla="*/ 555 w 579"/>
                <a:gd name="T27" fmla="*/ 92 h 194"/>
                <a:gd name="T28" fmla="*/ 529 w 579"/>
                <a:gd name="T29" fmla="*/ 109 h 194"/>
                <a:gd name="T30" fmla="*/ 503 w 579"/>
                <a:gd name="T31" fmla="*/ 125 h 194"/>
                <a:gd name="T32" fmla="*/ 474 w 579"/>
                <a:gd name="T33" fmla="*/ 139 h 194"/>
                <a:gd name="T34" fmla="*/ 446 w 579"/>
                <a:gd name="T35" fmla="*/ 150 h 194"/>
                <a:gd name="T36" fmla="*/ 404 w 579"/>
                <a:gd name="T37" fmla="*/ 166 h 194"/>
                <a:gd name="T38" fmla="*/ 360 w 579"/>
                <a:gd name="T39" fmla="*/ 178 h 194"/>
                <a:gd name="T40" fmla="*/ 315 w 579"/>
                <a:gd name="T41" fmla="*/ 188 h 194"/>
                <a:gd name="T42" fmla="*/ 270 w 579"/>
                <a:gd name="T43" fmla="*/ 193 h 194"/>
                <a:gd name="T44" fmla="*/ 225 w 579"/>
                <a:gd name="T45" fmla="*/ 194 h 194"/>
                <a:gd name="T46" fmla="*/ 180 w 579"/>
                <a:gd name="T47" fmla="*/ 191 h 194"/>
                <a:gd name="T48" fmla="*/ 136 w 579"/>
                <a:gd name="T49" fmla="*/ 182 h 194"/>
                <a:gd name="T50" fmla="*/ 93 w 579"/>
                <a:gd name="T51" fmla="*/ 169 h 194"/>
                <a:gd name="T52" fmla="*/ 75 w 579"/>
                <a:gd name="T53" fmla="*/ 160 h 194"/>
                <a:gd name="T54" fmla="*/ 57 w 579"/>
                <a:gd name="T55" fmla="*/ 150 h 194"/>
                <a:gd name="T56" fmla="*/ 40 w 579"/>
                <a:gd name="T57" fmla="*/ 140 h 194"/>
                <a:gd name="T58" fmla="*/ 24 w 579"/>
                <a:gd name="T59" fmla="*/ 126 h 194"/>
                <a:gd name="T60" fmla="*/ 11 w 579"/>
                <a:gd name="T61" fmla="*/ 111 h 194"/>
                <a:gd name="T62" fmla="*/ 0 w 579"/>
                <a:gd name="T63" fmla="*/ 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9" h="194">
                  <a:moveTo>
                    <a:pt x="0" y="94"/>
                  </a:moveTo>
                  <a:lnTo>
                    <a:pt x="49" y="67"/>
                  </a:lnTo>
                  <a:lnTo>
                    <a:pt x="99" y="45"/>
                  </a:lnTo>
                  <a:lnTo>
                    <a:pt x="152" y="27"/>
                  </a:lnTo>
                  <a:lnTo>
                    <a:pt x="205" y="13"/>
                  </a:lnTo>
                  <a:lnTo>
                    <a:pt x="259" y="4"/>
                  </a:lnTo>
                  <a:lnTo>
                    <a:pt x="315" y="0"/>
                  </a:lnTo>
                  <a:lnTo>
                    <a:pt x="369" y="1"/>
                  </a:lnTo>
                  <a:lnTo>
                    <a:pt x="414" y="6"/>
                  </a:lnTo>
                  <a:lnTo>
                    <a:pt x="457" y="16"/>
                  </a:lnTo>
                  <a:lnTo>
                    <a:pt x="500" y="31"/>
                  </a:lnTo>
                  <a:lnTo>
                    <a:pt x="540" y="49"/>
                  </a:lnTo>
                  <a:lnTo>
                    <a:pt x="579" y="71"/>
                  </a:lnTo>
                  <a:lnTo>
                    <a:pt x="555" y="92"/>
                  </a:lnTo>
                  <a:lnTo>
                    <a:pt x="529" y="109"/>
                  </a:lnTo>
                  <a:lnTo>
                    <a:pt x="503" y="125"/>
                  </a:lnTo>
                  <a:lnTo>
                    <a:pt x="474" y="139"/>
                  </a:lnTo>
                  <a:lnTo>
                    <a:pt x="446" y="150"/>
                  </a:lnTo>
                  <a:lnTo>
                    <a:pt x="404" y="166"/>
                  </a:lnTo>
                  <a:lnTo>
                    <a:pt x="360" y="178"/>
                  </a:lnTo>
                  <a:lnTo>
                    <a:pt x="315" y="188"/>
                  </a:lnTo>
                  <a:lnTo>
                    <a:pt x="270" y="193"/>
                  </a:lnTo>
                  <a:lnTo>
                    <a:pt x="225" y="194"/>
                  </a:lnTo>
                  <a:lnTo>
                    <a:pt x="180" y="191"/>
                  </a:lnTo>
                  <a:lnTo>
                    <a:pt x="136" y="182"/>
                  </a:lnTo>
                  <a:lnTo>
                    <a:pt x="93" y="169"/>
                  </a:lnTo>
                  <a:lnTo>
                    <a:pt x="75" y="160"/>
                  </a:lnTo>
                  <a:lnTo>
                    <a:pt x="57" y="150"/>
                  </a:lnTo>
                  <a:lnTo>
                    <a:pt x="40" y="140"/>
                  </a:lnTo>
                  <a:lnTo>
                    <a:pt x="24" y="126"/>
                  </a:lnTo>
                  <a:lnTo>
                    <a:pt x="11" y="111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E16F77"/>
            </a:solidFill>
            <a:ln w="0">
              <a:solidFill>
                <a:srgbClr val="E16F7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3"/>
            <p:cNvSpPr>
              <a:spLocks/>
            </p:cNvSpPr>
            <p:nvPr/>
          </p:nvSpPr>
          <p:spPr bwMode="auto">
            <a:xfrm>
              <a:off x="1514701" y="4350561"/>
              <a:ext cx="1010586" cy="197595"/>
            </a:xfrm>
            <a:custGeom>
              <a:avLst/>
              <a:gdLst>
                <a:gd name="T0" fmla="*/ 970 w 1028"/>
                <a:gd name="T1" fmla="*/ 16 h 201"/>
                <a:gd name="T2" fmla="*/ 999 w 1028"/>
                <a:gd name="T3" fmla="*/ 10 h 201"/>
                <a:gd name="T4" fmla="*/ 1028 w 1028"/>
                <a:gd name="T5" fmla="*/ 0 h 201"/>
                <a:gd name="T6" fmla="*/ 1008 w 1028"/>
                <a:gd name="T7" fmla="*/ 44 h 201"/>
                <a:gd name="T8" fmla="*/ 1008 w 1028"/>
                <a:gd name="T9" fmla="*/ 36 h 201"/>
                <a:gd name="T10" fmla="*/ 1008 w 1028"/>
                <a:gd name="T11" fmla="*/ 26 h 201"/>
                <a:gd name="T12" fmla="*/ 1009 w 1028"/>
                <a:gd name="T13" fmla="*/ 18 h 201"/>
                <a:gd name="T14" fmla="*/ 889 w 1028"/>
                <a:gd name="T15" fmla="*/ 42 h 201"/>
                <a:gd name="T16" fmla="*/ 769 w 1028"/>
                <a:gd name="T17" fmla="*/ 65 h 201"/>
                <a:gd name="T18" fmla="*/ 649 w 1028"/>
                <a:gd name="T19" fmla="*/ 85 h 201"/>
                <a:gd name="T20" fmla="*/ 484 w 1028"/>
                <a:gd name="T21" fmla="*/ 109 h 201"/>
                <a:gd name="T22" fmla="*/ 318 w 1028"/>
                <a:gd name="T23" fmla="*/ 128 h 201"/>
                <a:gd name="T24" fmla="*/ 151 w 1028"/>
                <a:gd name="T25" fmla="*/ 143 h 201"/>
                <a:gd name="T26" fmla="*/ 122 w 1028"/>
                <a:gd name="T27" fmla="*/ 156 h 201"/>
                <a:gd name="T28" fmla="*/ 92 w 1028"/>
                <a:gd name="T29" fmla="*/ 169 h 201"/>
                <a:gd name="T30" fmla="*/ 62 w 1028"/>
                <a:gd name="T31" fmla="*/ 182 h 201"/>
                <a:gd name="T32" fmla="*/ 32 w 1028"/>
                <a:gd name="T33" fmla="*/ 193 h 201"/>
                <a:gd name="T34" fmla="*/ 0 w 1028"/>
                <a:gd name="T35" fmla="*/ 201 h 201"/>
                <a:gd name="T36" fmla="*/ 61 w 1028"/>
                <a:gd name="T37" fmla="*/ 179 h 201"/>
                <a:gd name="T38" fmla="*/ 119 w 1028"/>
                <a:gd name="T39" fmla="*/ 154 h 201"/>
                <a:gd name="T40" fmla="*/ 176 w 1028"/>
                <a:gd name="T41" fmla="*/ 124 h 201"/>
                <a:gd name="T42" fmla="*/ 209 w 1028"/>
                <a:gd name="T43" fmla="*/ 128 h 201"/>
                <a:gd name="T44" fmla="*/ 241 w 1028"/>
                <a:gd name="T45" fmla="*/ 127 h 201"/>
                <a:gd name="T46" fmla="*/ 273 w 1028"/>
                <a:gd name="T47" fmla="*/ 124 h 201"/>
                <a:gd name="T48" fmla="*/ 305 w 1028"/>
                <a:gd name="T49" fmla="*/ 121 h 201"/>
                <a:gd name="T50" fmla="*/ 473 w 1028"/>
                <a:gd name="T51" fmla="*/ 101 h 201"/>
                <a:gd name="T52" fmla="*/ 639 w 1028"/>
                <a:gd name="T53" fmla="*/ 78 h 201"/>
                <a:gd name="T54" fmla="*/ 806 w 1028"/>
                <a:gd name="T55" fmla="*/ 49 h 201"/>
                <a:gd name="T56" fmla="*/ 970 w 1028"/>
                <a:gd name="T57" fmla="*/ 1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8" h="201">
                  <a:moveTo>
                    <a:pt x="970" y="16"/>
                  </a:moveTo>
                  <a:lnTo>
                    <a:pt x="999" y="10"/>
                  </a:lnTo>
                  <a:lnTo>
                    <a:pt x="1028" y="0"/>
                  </a:lnTo>
                  <a:lnTo>
                    <a:pt x="1008" y="44"/>
                  </a:lnTo>
                  <a:lnTo>
                    <a:pt x="1008" y="36"/>
                  </a:lnTo>
                  <a:lnTo>
                    <a:pt x="1008" y="26"/>
                  </a:lnTo>
                  <a:lnTo>
                    <a:pt x="1009" y="18"/>
                  </a:lnTo>
                  <a:lnTo>
                    <a:pt x="889" y="42"/>
                  </a:lnTo>
                  <a:lnTo>
                    <a:pt x="769" y="65"/>
                  </a:lnTo>
                  <a:lnTo>
                    <a:pt x="649" y="85"/>
                  </a:lnTo>
                  <a:lnTo>
                    <a:pt x="484" y="109"/>
                  </a:lnTo>
                  <a:lnTo>
                    <a:pt x="318" y="128"/>
                  </a:lnTo>
                  <a:lnTo>
                    <a:pt x="151" y="143"/>
                  </a:lnTo>
                  <a:lnTo>
                    <a:pt x="122" y="156"/>
                  </a:lnTo>
                  <a:lnTo>
                    <a:pt x="92" y="169"/>
                  </a:lnTo>
                  <a:lnTo>
                    <a:pt x="62" y="182"/>
                  </a:lnTo>
                  <a:lnTo>
                    <a:pt x="32" y="193"/>
                  </a:lnTo>
                  <a:lnTo>
                    <a:pt x="0" y="201"/>
                  </a:lnTo>
                  <a:lnTo>
                    <a:pt x="61" y="179"/>
                  </a:lnTo>
                  <a:lnTo>
                    <a:pt x="119" y="154"/>
                  </a:lnTo>
                  <a:lnTo>
                    <a:pt x="176" y="124"/>
                  </a:lnTo>
                  <a:lnTo>
                    <a:pt x="209" y="128"/>
                  </a:lnTo>
                  <a:lnTo>
                    <a:pt x="241" y="127"/>
                  </a:lnTo>
                  <a:lnTo>
                    <a:pt x="273" y="124"/>
                  </a:lnTo>
                  <a:lnTo>
                    <a:pt x="305" y="121"/>
                  </a:lnTo>
                  <a:lnTo>
                    <a:pt x="473" y="101"/>
                  </a:lnTo>
                  <a:lnTo>
                    <a:pt x="639" y="78"/>
                  </a:lnTo>
                  <a:lnTo>
                    <a:pt x="806" y="49"/>
                  </a:lnTo>
                  <a:lnTo>
                    <a:pt x="970" y="16"/>
                  </a:lnTo>
                  <a:close/>
                </a:path>
              </a:pathLst>
            </a:custGeom>
            <a:solidFill>
              <a:srgbClr val="6BCF00"/>
            </a:solidFill>
            <a:ln w="0">
              <a:solidFill>
                <a:srgbClr val="6BC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4"/>
            <p:cNvSpPr>
              <a:spLocks/>
            </p:cNvSpPr>
            <p:nvPr/>
          </p:nvSpPr>
          <p:spPr bwMode="auto">
            <a:xfrm>
              <a:off x="571947" y="4456731"/>
              <a:ext cx="562310" cy="48170"/>
            </a:xfrm>
            <a:custGeom>
              <a:avLst/>
              <a:gdLst>
                <a:gd name="T0" fmla="*/ 0 w 572"/>
                <a:gd name="T1" fmla="*/ 0 h 49"/>
                <a:gd name="T2" fmla="*/ 42 w 572"/>
                <a:gd name="T3" fmla="*/ 4 h 49"/>
                <a:gd name="T4" fmla="*/ 84 w 572"/>
                <a:gd name="T5" fmla="*/ 12 h 49"/>
                <a:gd name="T6" fmla="*/ 120 w 572"/>
                <a:gd name="T7" fmla="*/ 17 h 49"/>
                <a:gd name="T8" fmla="*/ 157 w 572"/>
                <a:gd name="T9" fmla="*/ 19 h 49"/>
                <a:gd name="T10" fmla="*/ 195 w 572"/>
                <a:gd name="T11" fmla="*/ 20 h 49"/>
                <a:gd name="T12" fmla="*/ 232 w 572"/>
                <a:gd name="T13" fmla="*/ 23 h 49"/>
                <a:gd name="T14" fmla="*/ 297 w 572"/>
                <a:gd name="T15" fmla="*/ 31 h 49"/>
                <a:gd name="T16" fmla="*/ 363 w 572"/>
                <a:gd name="T17" fmla="*/ 34 h 49"/>
                <a:gd name="T18" fmla="*/ 429 w 572"/>
                <a:gd name="T19" fmla="*/ 35 h 49"/>
                <a:gd name="T20" fmla="*/ 496 w 572"/>
                <a:gd name="T21" fmla="*/ 36 h 49"/>
                <a:gd name="T22" fmla="*/ 522 w 572"/>
                <a:gd name="T23" fmla="*/ 35 h 49"/>
                <a:gd name="T24" fmla="*/ 549 w 572"/>
                <a:gd name="T25" fmla="*/ 28 h 49"/>
                <a:gd name="T26" fmla="*/ 572 w 572"/>
                <a:gd name="T27" fmla="*/ 49 h 49"/>
                <a:gd name="T28" fmla="*/ 510 w 572"/>
                <a:gd name="T29" fmla="*/ 49 h 49"/>
                <a:gd name="T30" fmla="*/ 447 w 572"/>
                <a:gd name="T31" fmla="*/ 48 h 49"/>
                <a:gd name="T32" fmla="*/ 384 w 572"/>
                <a:gd name="T33" fmla="*/ 44 h 49"/>
                <a:gd name="T34" fmla="*/ 264 w 572"/>
                <a:gd name="T35" fmla="*/ 38 h 49"/>
                <a:gd name="T36" fmla="*/ 145 w 572"/>
                <a:gd name="T37" fmla="*/ 28 h 49"/>
                <a:gd name="T38" fmla="*/ 96 w 572"/>
                <a:gd name="T39" fmla="*/ 23 h 49"/>
                <a:gd name="T40" fmla="*/ 50 w 572"/>
                <a:gd name="T41" fmla="*/ 19 h 49"/>
                <a:gd name="T42" fmla="*/ 1 w 572"/>
                <a:gd name="T43" fmla="*/ 18 h 49"/>
                <a:gd name="T44" fmla="*/ 0 w 572"/>
                <a:gd name="T4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2" h="49">
                  <a:moveTo>
                    <a:pt x="0" y="0"/>
                  </a:moveTo>
                  <a:lnTo>
                    <a:pt x="42" y="4"/>
                  </a:lnTo>
                  <a:lnTo>
                    <a:pt x="84" y="12"/>
                  </a:lnTo>
                  <a:lnTo>
                    <a:pt x="120" y="17"/>
                  </a:lnTo>
                  <a:lnTo>
                    <a:pt x="157" y="19"/>
                  </a:lnTo>
                  <a:lnTo>
                    <a:pt x="195" y="20"/>
                  </a:lnTo>
                  <a:lnTo>
                    <a:pt x="232" y="23"/>
                  </a:lnTo>
                  <a:lnTo>
                    <a:pt x="297" y="31"/>
                  </a:lnTo>
                  <a:lnTo>
                    <a:pt x="363" y="34"/>
                  </a:lnTo>
                  <a:lnTo>
                    <a:pt x="429" y="35"/>
                  </a:lnTo>
                  <a:lnTo>
                    <a:pt x="496" y="36"/>
                  </a:lnTo>
                  <a:lnTo>
                    <a:pt x="522" y="35"/>
                  </a:lnTo>
                  <a:lnTo>
                    <a:pt x="549" y="28"/>
                  </a:lnTo>
                  <a:lnTo>
                    <a:pt x="572" y="49"/>
                  </a:lnTo>
                  <a:lnTo>
                    <a:pt x="510" y="49"/>
                  </a:lnTo>
                  <a:lnTo>
                    <a:pt x="447" y="48"/>
                  </a:lnTo>
                  <a:lnTo>
                    <a:pt x="384" y="44"/>
                  </a:lnTo>
                  <a:lnTo>
                    <a:pt x="264" y="38"/>
                  </a:lnTo>
                  <a:lnTo>
                    <a:pt x="145" y="28"/>
                  </a:lnTo>
                  <a:lnTo>
                    <a:pt x="96" y="23"/>
                  </a:lnTo>
                  <a:lnTo>
                    <a:pt x="50" y="19"/>
                  </a:lnTo>
                  <a:lnTo>
                    <a:pt x="1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C402"/>
            </a:solidFill>
            <a:ln w="0">
              <a:solidFill>
                <a:srgbClr val="4CC40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/>
            </p:cNvSpPr>
            <p:nvPr/>
          </p:nvSpPr>
          <p:spPr bwMode="auto">
            <a:xfrm>
              <a:off x="572930" y="4474427"/>
              <a:ext cx="170069" cy="500378"/>
            </a:xfrm>
            <a:custGeom>
              <a:avLst/>
              <a:gdLst>
                <a:gd name="T0" fmla="*/ 0 w 173"/>
                <a:gd name="T1" fmla="*/ 0 h 509"/>
                <a:gd name="T2" fmla="*/ 49 w 173"/>
                <a:gd name="T3" fmla="*/ 1 h 509"/>
                <a:gd name="T4" fmla="*/ 95 w 173"/>
                <a:gd name="T5" fmla="*/ 5 h 509"/>
                <a:gd name="T6" fmla="*/ 144 w 173"/>
                <a:gd name="T7" fmla="*/ 10 h 509"/>
                <a:gd name="T8" fmla="*/ 76 w 173"/>
                <a:gd name="T9" fmla="*/ 6 h 509"/>
                <a:gd name="T10" fmla="*/ 8 w 173"/>
                <a:gd name="T11" fmla="*/ 6 h 509"/>
                <a:gd name="T12" fmla="*/ 9 w 173"/>
                <a:gd name="T13" fmla="*/ 59 h 509"/>
                <a:gd name="T14" fmla="*/ 13 w 173"/>
                <a:gd name="T15" fmla="*/ 111 h 509"/>
                <a:gd name="T16" fmla="*/ 16 w 173"/>
                <a:gd name="T17" fmla="*/ 146 h 509"/>
                <a:gd name="T18" fmla="*/ 16 w 173"/>
                <a:gd name="T19" fmla="*/ 183 h 509"/>
                <a:gd name="T20" fmla="*/ 16 w 173"/>
                <a:gd name="T21" fmla="*/ 218 h 509"/>
                <a:gd name="T22" fmla="*/ 18 w 173"/>
                <a:gd name="T23" fmla="*/ 254 h 509"/>
                <a:gd name="T24" fmla="*/ 20 w 173"/>
                <a:gd name="T25" fmla="*/ 289 h 509"/>
                <a:gd name="T26" fmla="*/ 27 w 173"/>
                <a:gd name="T27" fmla="*/ 326 h 509"/>
                <a:gd name="T28" fmla="*/ 31 w 173"/>
                <a:gd name="T29" fmla="*/ 351 h 509"/>
                <a:gd name="T30" fmla="*/ 33 w 173"/>
                <a:gd name="T31" fmla="*/ 377 h 509"/>
                <a:gd name="T32" fmla="*/ 34 w 173"/>
                <a:gd name="T33" fmla="*/ 403 h 509"/>
                <a:gd name="T34" fmla="*/ 34 w 173"/>
                <a:gd name="T35" fmla="*/ 429 h 509"/>
                <a:gd name="T36" fmla="*/ 35 w 173"/>
                <a:gd name="T37" fmla="*/ 440 h 509"/>
                <a:gd name="T38" fmla="*/ 38 w 173"/>
                <a:gd name="T39" fmla="*/ 451 h 509"/>
                <a:gd name="T40" fmla="*/ 43 w 173"/>
                <a:gd name="T41" fmla="*/ 461 h 509"/>
                <a:gd name="T42" fmla="*/ 51 w 173"/>
                <a:gd name="T43" fmla="*/ 470 h 509"/>
                <a:gd name="T44" fmla="*/ 59 w 173"/>
                <a:gd name="T45" fmla="*/ 476 h 509"/>
                <a:gd name="T46" fmla="*/ 71 w 173"/>
                <a:gd name="T47" fmla="*/ 478 h 509"/>
                <a:gd name="T48" fmla="*/ 122 w 173"/>
                <a:gd name="T49" fmla="*/ 483 h 509"/>
                <a:gd name="T50" fmla="*/ 173 w 173"/>
                <a:gd name="T51" fmla="*/ 489 h 509"/>
                <a:gd name="T52" fmla="*/ 137 w 173"/>
                <a:gd name="T53" fmla="*/ 496 h 509"/>
                <a:gd name="T54" fmla="*/ 105 w 173"/>
                <a:gd name="T55" fmla="*/ 494 h 509"/>
                <a:gd name="T56" fmla="*/ 72 w 173"/>
                <a:gd name="T57" fmla="*/ 489 h 509"/>
                <a:gd name="T58" fmla="*/ 40 w 173"/>
                <a:gd name="T59" fmla="*/ 487 h 509"/>
                <a:gd name="T60" fmla="*/ 40 w 173"/>
                <a:gd name="T61" fmla="*/ 493 h 509"/>
                <a:gd name="T62" fmla="*/ 40 w 173"/>
                <a:gd name="T63" fmla="*/ 502 h 509"/>
                <a:gd name="T64" fmla="*/ 41 w 173"/>
                <a:gd name="T65" fmla="*/ 509 h 509"/>
                <a:gd name="T66" fmla="*/ 22 w 173"/>
                <a:gd name="T67" fmla="*/ 339 h 509"/>
                <a:gd name="T68" fmla="*/ 8 w 173"/>
                <a:gd name="T69" fmla="*/ 170 h 509"/>
                <a:gd name="T70" fmla="*/ 0 w 173"/>
                <a:gd name="T71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3" h="509">
                  <a:moveTo>
                    <a:pt x="0" y="0"/>
                  </a:moveTo>
                  <a:lnTo>
                    <a:pt x="49" y="1"/>
                  </a:lnTo>
                  <a:lnTo>
                    <a:pt x="95" y="5"/>
                  </a:lnTo>
                  <a:lnTo>
                    <a:pt x="144" y="10"/>
                  </a:lnTo>
                  <a:lnTo>
                    <a:pt x="76" y="6"/>
                  </a:lnTo>
                  <a:lnTo>
                    <a:pt x="8" y="6"/>
                  </a:lnTo>
                  <a:lnTo>
                    <a:pt x="9" y="59"/>
                  </a:lnTo>
                  <a:lnTo>
                    <a:pt x="13" y="111"/>
                  </a:lnTo>
                  <a:lnTo>
                    <a:pt x="16" y="146"/>
                  </a:lnTo>
                  <a:lnTo>
                    <a:pt x="16" y="183"/>
                  </a:lnTo>
                  <a:lnTo>
                    <a:pt x="16" y="218"/>
                  </a:lnTo>
                  <a:lnTo>
                    <a:pt x="18" y="254"/>
                  </a:lnTo>
                  <a:lnTo>
                    <a:pt x="20" y="289"/>
                  </a:lnTo>
                  <a:lnTo>
                    <a:pt x="27" y="326"/>
                  </a:lnTo>
                  <a:lnTo>
                    <a:pt x="31" y="351"/>
                  </a:lnTo>
                  <a:lnTo>
                    <a:pt x="33" y="377"/>
                  </a:lnTo>
                  <a:lnTo>
                    <a:pt x="34" y="403"/>
                  </a:lnTo>
                  <a:lnTo>
                    <a:pt x="34" y="429"/>
                  </a:lnTo>
                  <a:lnTo>
                    <a:pt x="35" y="440"/>
                  </a:lnTo>
                  <a:lnTo>
                    <a:pt x="38" y="451"/>
                  </a:lnTo>
                  <a:lnTo>
                    <a:pt x="43" y="461"/>
                  </a:lnTo>
                  <a:lnTo>
                    <a:pt x="51" y="470"/>
                  </a:lnTo>
                  <a:lnTo>
                    <a:pt x="59" y="476"/>
                  </a:lnTo>
                  <a:lnTo>
                    <a:pt x="71" y="478"/>
                  </a:lnTo>
                  <a:lnTo>
                    <a:pt x="122" y="483"/>
                  </a:lnTo>
                  <a:lnTo>
                    <a:pt x="173" y="489"/>
                  </a:lnTo>
                  <a:lnTo>
                    <a:pt x="137" y="496"/>
                  </a:lnTo>
                  <a:lnTo>
                    <a:pt x="105" y="494"/>
                  </a:lnTo>
                  <a:lnTo>
                    <a:pt x="72" y="489"/>
                  </a:lnTo>
                  <a:lnTo>
                    <a:pt x="40" y="487"/>
                  </a:lnTo>
                  <a:lnTo>
                    <a:pt x="40" y="493"/>
                  </a:lnTo>
                  <a:lnTo>
                    <a:pt x="40" y="502"/>
                  </a:lnTo>
                  <a:lnTo>
                    <a:pt x="41" y="509"/>
                  </a:lnTo>
                  <a:lnTo>
                    <a:pt x="22" y="339"/>
                  </a:lnTo>
                  <a:lnTo>
                    <a:pt x="8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7F"/>
            </a:solidFill>
            <a:ln w="0">
              <a:solidFill>
                <a:srgbClr val="FFFF7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/>
            </p:cNvSpPr>
            <p:nvPr/>
          </p:nvSpPr>
          <p:spPr bwMode="auto">
            <a:xfrm>
              <a:off x="2493829" y="4527512"/>
              <a:ext cx="362749" cy="464004"/>
            </a:xfrm>
            <a:custGeom>
              <a:avLst/>
              <a:gdLst>
                <a:gd name="T0" fmla="*/ 33 w 369"/>
                <a:gd name="T1" fmla="*/ 0 h 472"/>
                <a:gd name="T2" fmla="*/ 39 w 369"/>
                <a:gd name="T3" fmla="*/ 2 h 472"/>
                <a:gd name="T4" fmla="*/ 45 w 369"/>
                <a:gd name="T5" fmla="*/ 2 h 472"/>
                <a:gd name="T6" fmla="*/ 54 w 369"/>
                <a:gd name="T7" fmla="*/ 3 h 472"/>
                <a:gd name="T8" fmla="*/ 62 w 369"/>
                <a:gd name="T9" fmla="*/ 4 h 472"/>
                <a:gd name="T10" fmla="*/ 82 w 369"/>
                <a:gd name="T11" fmla="*/ 11 h 472"/>
                <a:gd name="T12" fmla="*/ 102 w 369"/>
                <a:gd name="T13" fmla="*/ 16 h 472"/>
                <a:gd name="T14" fmla="*/ 122 w 369"/>
                <a:gd name="T15" fmla="*/ 22 h 472"/>
                <a:gd name="T16" fmla="*/ 142 w 369"/>
                <a:gd name="T17" fmla="*/ 28 h 472"/>
                <a:gd name="T18" fmla="*/ 171 w 369"/>
                <a:gd name="T19" fmla="*/ 41 h 472"/>
                <a:gd name="T20" fmla="*/ 201 w 369"/>
                <a:gd name="T21" fmla="*/ 55 h 472"/>
                <a:gd name="T22" fmla="*/ 231 w 369"/>
                <a:gd name="T23" fmla="*/ 69 h 472"/>
                <a:gd name="T24" fmla="*/ 278 w 369"/>
                <a:gd name="T25" fmla="*/ 97 h 472"/>
                <a:gd name="T26" fmla="*/ 324 w 369"/>
                <a:gd name="T27" fmla="*/ 127 h 472"/>
                <a:gd name="T28" fmla="*/ 369 w 369"/>
                <a:gd name="T29" fmla="*/ 161 h 472"/>
                <a:gd name="T30" fmla="*/ 366 w 369"/>
                <a:gd name="T31" fmla="*/ 174 h 472"/>
                <a:gd name="T32" fmla="*/ 358 w 369"/>
                <a:gd name="T33" fmla="*/ 186 h 472"/>
                <a:gd name="T34" fmla="*/ 351 w 369"/>
                <a:gd name="T35" fmla="*/ 198 h 472"/>
                <a:gd name="T36" fmla="*/ 343 w 369"/>
                <a:gd name="T37" fmla="*/ 210 h 472"/>
                <a:gd name="T38" fmla="*/ 318 w 369"/>
                <a:gd name="T39" fmla="*/ 250 h 472"/>
                <a:gd name="T40" fmla="*/ 293 w 369"/>
                <a:gd name="T41" fmla="*/ 292 h 472"/>
                <a:gd name="T42" fmla="*/ 270 w 369"/>
                <a:gd name="T43" fmla="*/ 333 h 472"/>
                <a:gd name="T44" fmla="*/ 248 w 369"/>
                <a:gd name="T45" fmla="*/ 376 h 472"/>
                <a:gd name="T46" fmla="*/ 230 w 369"/>
                <a:gd name="T47" fmla="*/ 420 h 472"/>
                <a:gd name="T48" fmla="*/ 215 w 369"/>
                <a:gd name="T49" fmla="*/ 465 h 472"/>
                <a:gd name="T50" fmla="*/ 195 w 369"/>
                <a:gd name="T51" fmla="*/ 471 h 472"/>
                <a:gd name="T52" fmla="*/ 175 w 369"/>
                <a:gd name="T53" fmla="*/ 472 h 472"/>
                <a:gd name="T54" fmla="*/ 154 w 369"/>
                <a:gd name="T55" fmla="*/ 468 h 472"/>
                <a:gd name="T56" fmla="*/ 134 w 369"/>
                <a:gd name="T57" fmla="*/ 462 h 472"/>
                <a:gd name="T58" fmla="*/ 115 w 369"/>
                <a:gd name="T59" fmla="*/ 452 h 472"/>
                <a:gd name="T60" fmla="*/ 97 w 369"/>
                <a:gd name="T61" fmla="*/ 440 h 472"/>
                <a:gd name="T62" fmla="*/ 81 w 369"/>
                <a:gd name="T63" fmla="*/ 428 h 472"/>
                <a:gd name="T64" fmla="*/ 65 w 369"/>
                <a:gd name="T65" fmla="*/ 415 h 472"/>
                <a:gd name="T66" fmla="*/ 49 w 369"/>
                <a:gd name="T67" fmla="*/ 401 h 472"/>
                <a:gd name="T68" fmla="*/ 33 w 369"/>
                <a:gd name="T69" fmla="*/ 387 h 472"/>
                <a:gd name="T70" fmla="*/ 20 w 369"/>
                <a:gd name="T71" fmla="*/ 371 h 472"/>
                <a:gd name="T72" fmla="*/ 8 w 369"/>
                <a:gd name="T73" fmla="*/ 354 h 472"/>
                <a:gd name="T74" fmla="*/ 1 w 369"/>
                <a:gd name="T75" fmla="*/ 335 h 472"/>
                <a:gd name="T76" fmla="*/ 0 w 369"/>
                <a:gd name="T77" fmla="*/ 267 h 472"/>
                <a:gd name="T78" fmla="*/ 2 w 369"/>
                <a:gd name="T79" fmla="*/ 200 h 472"/>
                <a:gd name="T80" fmla="*/ 7 w 369"/>
                <a:gd name="T81" fmla="*/ 133 h 472"/>
                <a:gd name="T82" fmla="*/ 18 w 369"/>
                <a:gd name="T83" fmla="*/ 67 h 472"/>
                <a:gd name="T84" fmla="*/ 33 w 369"/>
                <a:gd name="T8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9" h="472">
                  <a:moveTo>
                    <a:pt x="33" y="0"/>
                  </a:moveTo>
                  <a:lnTo>
                    <a:pt x="39" y="2"/>
                  </a:lnTo>
                  <a:lnTo>
                    <a:pt x="45" y="2"/>
                  </a:lnTo>
                  <a:lnTo>
                    <a:pt x="54" y="3"/>
                  </a:lnTo>
                  <a:lnTo>
                    <a:pt x="62" y="4"/>
                  </a:lnTo>
                  <a:lnTo>
                    <a:pt x="82" y="11"/>
                  </a:lnTo>
                  <a:lnTo>
                    <a:pt x="102" y="16"/>
                  </a:lnTo>
                  <a:lnTo>
                    <a:pt x="122" y="22"/>
                  </a:lnTo>
                  <a:lnTo>
                    <a:pt x="142" y="28"/>
                  </a:lnTo>
                  <a:lnTo>
                    <a:pt x="171" y="41"/>
                  </a:lnTo>
                  <a:lnTo>
                    <a:pt x="201" y="55"/>
                  </a:lnTo>
                  <a:lnTo>
                    <a:pt x="231" y="69"/>
                  </a:lnTo>
                  <a:lnTo>
                    <a:pt x="278" y="97"/>
                  </a:lnTo>
                  <a:lnTo>
                    <a:pt x="324" y="127"/>
                  </a:lnTo>
                  <a:lnTo>
                    <a:pt x="369" y="161"/>
                  </a:lnTo>
                  <a:lnTo>
                    <a:pt x="366" y="174"/>
                  </a:lnTo>
                  <a:lnTo>
                    <a:pt x="358" y="186"/>
                  </a:lnTo>
                  <a:lnTo>
                    <a:pt x="351" y="198"/>
                  </a:lnTo>
                  <a:lnTo>
                    <a:pt x="343" y="210"/>
                  </a:lnTo>
                  <a:lnTo>
                    <a:pt x="318" y="250"/>
                  </a:lnTo>
                  <a:lnTo>
                    <a:pt x="293" y="292"/>
                  </a:lnTo>
                  <a:lnTo>
                    <a:pt x="270" y="333"/>
                  </a:lnTo>
                  <a:lnTo>
                    <a:pt x="248" y="376"/>
                  </a:lnTo>
                  <a:lnTo>
                    <a:pt x="230" y="420"/>
                  </a:lnTo>
                  <a:lnTo>
                    <a:pt x="215" y="465"/>
                  </a:lnTo>
                  <a:lnTo>
                    <a:pt x="195" y="471"/>
                  </a:lnTo>
                  <a:lnTo>
                    <a:pt x="175" y="472"/>
                  </a:lnTo>
                  <a:lnTo>
                    <a:pt x="154" y="468"/>
                  </a:lnTo>
                  <a:lnTo>
                    <a:pt x="134" y="462"/>
                  </a:lnTo>
                  <a:lnTo>
                    <a:pt x="115" y="452"/>
                  </a:lnTo>
                  <a:lnTo>
                    <a:pt x="97" y="440"/>
                  </a:lnTo>
                  <a:lnTo>
                    <a:pt x="81" y="428"/>
                  </a:lnTo>
                  <a:lnTo>
                    <a:pt x="65" y="415"/>
                  </a:lnTo>
                  <a:lnTo>
                    <a:pt x="49" y="401"/>
                  </a:lnTo>
                  <a:lnTo>
                    <a:pt x="33" y="387"/>
                  </a:lnTo>
                  <a:lnTo>
                    <a:pt x="20" y="371"/>
                  </a:lnTo>
                  <a:lnTo>
                    <a:pt x="8" y="354"/>
                  </a:lnTo>
                  <a:lnTo>
                    <a:pt x="1" y="335"/>
                  </a:lnTo>
                  <a:lnTo>
                    <a:pt x="0" y="267"/>
                  </a:lnTo>
                  <a:lnTo>
                    <a:pt x="2" y="200"/>
                  </a:lnTo>
                  <a:lnTo>
                    <a:pt x="7" y="133"/>
                  </a:lnTo>
                  <a:lnTo>
                    <a:pt x="18" y="6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1A6FF"/>
            </a:solidFill>
            <a:ln w="0">
              <a:solidFill>
                <a:srgbClr val="01A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/>
            </p:cNvSpPr>
            <p:nvPr/>
          </p:nvSpPr>
          <p:spPr bwMode="auto">
            <a:xfrm>
              <a:off x="2125182" y="5363113"/>
              <a:ext cx="695024" cy="141561"/>
            </a:xfrm>
            <a:custGeom>
              <a:avLst/>
              <a:gdLst>
                <a:gd name="T0" fmla="*/ 679 w 707"/>
                <a:gd name="T1" fmla="*/ 0 h 144"/>
                <a:gd name="T2" fmla="*/ 693 w 707"/>
                <a:gd name="T3" fmla="*/ 56 h 144"/>
                <a:gd name="T4" fmla="*/ 707 w 707"/>
                <a:gd name="T5" fmla="*/ 110 h 144"/>
                <a:gd name="T6" fmla="*/ 699 w 707"/>
                <a:gd name="T7" fmla="*/ 95 h 144"/>
                <a:gd name="T8" fmla="*/ 694 w 707"/>
                <a:gd name="T9" fmla="*/ 79 h 144"/>
                <a:gd name="T10" fmla="*/ 691 w 707"/>
                <a:gd name="T11" fmla="*/ 63 h 144"/>
                <a:gd name="T12" fmla="*/ 685 w 707"/>
                <a:gd name="T13" fmla="*/ 47 h 144"/>
                <a:gd name="T14" fmla="*/ 679 w 707"/>
                <a:gd name="T15" fmla="*/ 31 h 144"/>
                <a:gd name="T16" fmla="*/ 670 w 707"/>
                <a:gd name="T17" fmla="*/ 18 h 144"/>
                <a:gd name="T18" fmla="*/ 619 w 707"/>
                <a:gd name="T19" fmla="*/ 28 h 144"/>
                <a:gd name="T20" fmla="*/ 569 w 707"/>
                <a:gd name="T21" fmla="*/ 41 h 144"/>
                <a:gd name="T22" fmla="*/ 519 w 707"/>
                <a:gd name="T23" fmla="*/ 53 h 144"/>
                <a:gd name="T24" fmla="*/ 469 w 707"/>
                <a:gd name="T25" fmla="*/ 64 h 144"/>
                <a:gd name="T26" fmla="*/ 285 w 707"/>
                <a:gd name="T27" fmla="*/ 101 h 144"/>
                <a:gd name="T28" fmla="*/ 100 w 707"/>
                <a:gd name="T29" fmla="*/ 133 h 144"/>
                <a:gd name="T30" fmla="*/ 67 w 707"/>
                <a:gd name="T31" fmla="*/ 140 h 144"/>
                <a:gd name="T32" fmla="*/ 34 w 707"/>
                <a:gd name="T33" fmla="*/ 144 h 144"/>
                <a:gd name="T34" fmla="*/ 0 w 707"/>
                <a:gd name="T35" fmla="*/ 143 h 144"/>
                <a:gd name="T36" fmla="*/ 31 w 707"/>
                <a:gd name="T37" fmla="*/ 136 h 144"/>
                <a:gd name="T38" fmla="*/ 62 w 707"/>
                <a:gd name="T39" fmla="*/ 129 h 144"/>
                <a:gd name="T40" fmla="*/ 233 w 707"/>
                <a:gd name="T41" fmla="*/ 101 h 144"/>
                <a:gd name="T42" fmla="*/ 402 w 707"/>
                <a:gd name="T43" fmla="*/ 67 h 144"/>
                <a:gd name="T44" fmla="*/ 571 w 707"/>
                <a:gd name="T45" fmla="*/ 29 h 144"/>
                <a:gd name="T46" fmla="*/ 607 w 707"/>
                <a:gd name="T47" fmla="*/ 21 h 144"/>
                <a:gd name="T48" fmla="*/ 644 w 707"/>
                <a:gd name="T49" fmla="*/ 12 h 144"/>
                <a:gd name="T50" fmla="*/ 679 w 707"/>
                <a:gd name="T5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7" h="144">
                  <a:moveTo>
                    <a:pt x="679" y="0"/>
                  </a:moveTo>
                  <a:lnTo>
                    <a:pt x="693" y="56"/>
                  </a:lnTo>
                  <a:lnTo>
                    <a:pt x="707" y="110"/>
                  </a:lnTo>
                  <a:lnTo>
                    <a:pt x="699" y="95"/>
                  </a:lnTo>
                  <a:lnTo>
                    <a:pt x="694" y="79"/>
                  </a:lnTo>
                  <a:lnTo>
                    <a:pt x="691" y="63"/>
                  </a:lnTo>
                  <a:lnTo>
                    <a:pt x="685" y="47"/>
                  </a:lnTo>
                  <a:lnTo>
                    <a:pt x="679" y="31"/>
                  </a:lnTo>
                  <a:lnTo>
                    <a:pt x="670" y="18"/>
                  </a:lnTo>
                  <a:lnTo>
                    <a:pt x="619" y="28"/>
                  </a:lnTo>
                  <a:lnTo>
                    <a:pt x="569" y="41"/>
                  </a:lnTo>
                  <a:lnTo>
                    <a:pt x="519" y="53"/>
                  </a:lnTo>
                  <a:lnTo>
                    <a:pt x="469" y="64"/>
                  </a:lnTo>
                  <a:lnTo>
                    <a:pt x="285" y="101"/>
                  </a:lnTo>
                  <a:lnTo>
                    <a:pt x="100" y="133"/>
                  </a:lnTo>
                  <a:lnTo>
                    <a:pt x="67" y="140"/>
                  </a:lnTo>
                  <a:lnTo>
                    <a:pt x="34" y="144"/>
                  </a:lnTo>
                  <a:lnTo>
                    <a:pt x="0" y="143"/>
                  </a:lnTo>
                  <a:lnTo>
                    <a:pt x="31" y="136"/>
                  </a:lnTo>
                  <a:lnTo>
                    <a:pt x="62" y="129"/>
                  </a:lnTo>
                  <a:lnTo>
                    <a:pt x="233" y="101"/>
                  </a:lnTo>
                  <a:lnTo>
                    <a:pt x="402" y="67"/>
                  </a:lnTo>
                  <a:lnTo>
                    <a:pt x="571" y="29"/>
                  </a:lnTo>
                  <a:lnTo>
                    <a:pt x="607" y="21"/>
                  </a:lnTo>
                  <a:lnTo>
                    <a:pt x="644" y="12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D2F275"/>
            </a:solidFill>
            <a:ln w="0">
              <a:solidFill>
                <a:srgbClr val="D2F27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/>
            </p:cNvSpPr>
            <p:nvPr/>
          </p:nvSpPr>
          <p:spPr bwMode="auto">
            <a:xfrm>
              <a:off x="704660" y="5502708"/>
              <a:ext cx="199561" cy="203493"/>
            </a:xfrm>
            <a:custGeom>
              <a:avLst/>
              <a:gdLst>
                <a:gd name="T0" fmla="*/ 0 w 203"/>
                <a:gd name="T1" fmla="*/ 0 h 207"/>
                <a:gd name="T2" fmla="*/ 51 w 203"/>
                <a:gd name="T3" fmla="*/ 2 h 207"/>
                <a:gd name="T4" fmla="*/ 101 w 203"/>
                <a:gd name="T5" fmla="*/ 7 h 207"/>
                <a:gd name="T6" fmla="*/ 151 w 203"/>
                <a:gd name="T7" fmla="*/ 14 h 207"/>
                <a:gd name="T8" fmla="*/ 203 w 203"/>
                <a:gd name="T9" fmla="*/ 18 h 207"/>
                <a:gd name="T10" fmla="*/ 158 w 203"/>
                <a:gd name="T11" fmla="*/ 21 h 207"/>
                <a:gd name="T12" fmla="*/ 113 w 203"/>
                <a:gd name="T13" fmla="*/ 20 h 207"/>
                <a:gd name="T14" fmla="*/ 68 w 203"/>
                <a:gd name="T15" fmla="*/ 16 h 207"/>
                <a:gd name="T16" fmla="*/ 24 w 203"/>
                <a:gd name="T17" fmla="*/ 7 h 207"/>
                <a:gd name="T18" fmla="*/ 18 w 203"/>
                <a:gd name="T19" fmla="*/ 11 h 207"/>
                <a:gd name="T20" fmla="*/ 15 w 203"/>
                <a:gd name="T21" fmla="*/ 17 h 207"/>
                <a:gd name="T22" fmla="*/ 15 w 203"/>
                <a:gd name="T23" fmla="*/ 23 h 207"/>
                <a:gd name="T24" fmla="*/ 16 w 203"/>
                <a:gd name="T25" fmla="*/ 31 h 207"/>
                <a:gd name="T26" fmla="*/ 18 w 203"/>
                <a:gd name="T27" fmla="*/ 38 h 207"/>
                <a:gd name="T28" fmla="*/ 19 w 203"/>
                <a:gd name="T29" fmla="*/ 45 h 207"/>
                <a:gd name="T30" fmla="*/ 30 w 203"/>
                <a:gd name="T31" fmla="*/ 85 h 207"/>
                <a:gd name="T32" fmla="*/ 39 w 203"/>
                <a:gd name="T33" fmla="*/ 126 h 207"/>
                <a:gd name="T34" fmla="*/ 50 w 203"/>
                <a:gd name="T35" fmla="*/ 168 h 207"/>
                <a:gd name="T36" fmla="*/ 64 w 203"/>
                <a:gd name="T37" fmla="*/ 207 h 207"/>
                <a:gd name="T38" fmla="*/ 49 w 203"/>
                <a:gd name="T39" fmla="*/ 207 h 207"/>
                <a:gd name="T40" fmla="*/ 24 w 203"/>
                <a:gd name="T41" fmla="*/ 103 h 207"/>
                <a:gd name="T42" fmla="*/ 0 w 203"/>
                <a:gd name="T4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" h="207">
                  <a:moveTo>
                    <a:pt x="0" y="0"/>
                  </a:moveTo>
                  <a:lnTo>
                    <a:pt x="51" y="2"/>
                  </a:lnTo>
                  <a:lnTo>
                    <a:pt x="101" y="7"/>
                  </a:lnTo>
                  <a:lnTo>
                    <a:pt x="151" y="14"/>
                  </a:lnTo>
                  <a:lnTo>
                    <a:pt x="203" y="18"/>
                  </a:lnTo>
                  <a:lnTo>
                    <a:pt x="158" y="21"/>
                  </a:lnTo>
                  <a:lnTo>
                    <a:pt x="113" y="20"/>
                  </a:lnTo>
                  <a:lnTo>
                    <a:pt x="68" y="16"/>
                  </a:lnTo>
                  <a:lnTo>
                    <a:pt x="24" y="7"/>
                  </a:lnTo>
                  <a:lnTo>
                    <a:pt x="18" y="11"/>
                  </a:lnTo>
                  <a:lnTo>
                    <a:pt x="15" y="17"/>
                  </a:lnTo>
                  <a:lnTo>
                    <a:pt x="15" y="23"/>
                  </a:lnTo>
                  <a:lnTo>
                    <a:pt x="16" y="31"/>
                  </a:lnTo>
                  <a:lnTo>
                    <a:pt x="18" y="38"/>
                  </a:lnTo>
                  <a:lnTo>
                    <a:pt x="19" y="45"/>
                  </a:lnTo>
                  <a:lnTo>
                    <a:pt x="30" y="85"/>
                  </a:lnTo>
                  <a:lnTo>
                    <a:pt x="39" y="126"/>
                  </a:lnTo>
                  <a:lnTo>
                    <a:pt x="50" y="168"/>
                  </a:lnTo>
                  <a:lnTo>
                    <a:pt x="64" y="207"/>
                  </a:lnTo>
                  <a:lnTo>
                    <a:pt x="49" y="207"/>
                  </a:lnTo>
                  <a:lnTo>
                    <a:pt x="24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DC39"/>
            </a:solidFill>
            <a:ln w="0">
              <a:solidFill>
                <a:srgbClr val="AFDC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6919"/>
          <a:stretch/>
        </p:blipFill>
        <p:spPr>
          <a:xfrm>
            <a:off x="-233613" y="1838610"/>
            <a:ext cx="4028523" cy="49247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07950" y="6285623"/>
            <a:ext cx="9359900" cy="666057"/>
          </a:xfrm>
          <a:prstGeom prst="rect">
            <a:avLst/>
          </a:prstGeom>
          <a:solidFill>
            <a:srgbClr val="0D396F"/>
          </a:solidFill>
          <a:effectLst>
            <a:softEdge rad="317500"/>
          </a:effectLst>
          <a:scene3d>
            <a:camera prst="orthographicFront"/>
            <a:lightRig rig="threePt" dir="t"/>
          </a:scene3d>
          <a:sp3d prstMaterial="softEdge">
            <a:bevelT w="127000"/>
            <a:bevelB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07950" y="5753100"/>
            <a:ext cx="9359900" cy="532524"/>
          </a:xfrm>
          <a:prstGeom prst="rect">
            <a:avLst/>
          </a:prstGeom>
          <a:solidFill>
            <a:srgbClr val="002967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25850" y="5816600"/>
            <a:ext cx="1892300" cy="461665"/>
          </a:xfrm>
          <a:prstGeom prst="rect">
            <a:avLst/>
          </a:prstGeom>
          <a:noFill/>
          <a:effectLst>
            <a:glow rad="114300">
              <a:schemeClr val="accent1"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幻灯片联播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19167" y="5753100"/>
            <a:ext cx="3527822" cy="527872"/>
            <a:chOff x="5719167" y="5753100"/>
            <a:chExt cx="3527822" cy="527872"/>
          </a:xfrm>
        </p:grpSpPr>
        <p:sp>
          <p:nvSpPr>
            <p:cNvPr id="9" name="任意多边形 8"/>
            <p:cNvSpPr/>
            <p:nvPr/>
          </p:nvSpPr>
          <p:spPr>
            <a:xfrm>
              <a:off x="5719167" y="5753100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19101" y="5757752"/>
              <a:ext cx="166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72065"/>
                  </a:solidFill>
                </a:rPr>
                <a:t>2016.5.22</a:t>
              </a:r>
              <a:endParaRPr lang="zh-CN" altLang="en-US" sz="2800" b="1" dirty="0">
                <a:solidFill>
                  <a:srgbClr val="072065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07950" y="5743238"/>
            <a:ext cx="3728839" cy="523220"/>
            <a:chOff x="-107950" y="5743238"/>
            <a:chExt cx="3728839" cy="523220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-107950" y="5753099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25398" y="5743238"/>
              <a:ext cx="269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 smtClean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万有青年烩</a:t>
              </a:r>
              <a:endParaRPr lang="zh-CN" altLang="en-US" sz="2700" b="1" dirty="0">
                <a:solidFill>
                  <a:srgbClr val="0720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167894" y="5255280"/>
            <a:ext cx="2005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二胡卵子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36013" y="5255280"/>
            <a:ext cx="168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呆逼猴子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51" y="571836"/>
            <a:ext cx="1329090" cy="6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7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46176" y="-271703"/>
            <a:ext cx="10689336" cy="71297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69555" y="519545"/>
            <a:ext cx="1431161" cy="19950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冬至</a:t>
            </a:r>
          </a:p>
        </p:txBody>
      </p:sp>
    </p:spTree>
    <p:extLst>
      <p:ext uri="{BB962C8B-B14F-4D97-AF65-F5344CB8AC3E}">
        <p14:creationId xmlns:p14="http://schemas.microsoft.com/office/powerpoint/2010/main" xmlns="" val="85411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46176" y="-271703"/>
            <a:ext cx="10689336" cy="71297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77608" y="615141"/>
            <a:ext cx="1431161" cy="19950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冬至</a:t>
            </a:r>
          </a:p>
        </p:txBody>
      </p:sp>
    </p:spTree>
    <p:extLst>
      <p:ext uri="{BB962C8B-B14F-4D97-AF65-F5344CB8AC3E}">
        <p14:creationId xmlns:p14="http://schemas.microsoft.com/office/powerpoint/2010/main" xmlns="" val="184367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46176" y="-271703"/>
            <a:ext cx="10689336" cy="71297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55947" y="300737"/>
            <a:ext cx="1232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冬</a:t>
            </a:r>
            <a:endParaRPr lang="zh-CN" altLang="en-US" sz="8800" dirty="0">
              <a:solidFill>
                <a:schemeClr val="tx1">
                  <a:lumMod val="95000"/>
                  <a:lumOff val="5000"/>
                </a:schemeClr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41634" y="1365917"/>
            <a:ext cx="942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至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13941" y="1454899"/>
            <a:ext cx="1497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The</a:t>
            </a:r>
          </a:p>
          <a:p>
            <a:pPr algn="ctr"/>
            <a:r>
              <a:rPr lang="en-US" altLang="zh-CN" sz="1600" dirty="0" smtClean="0"/>
              <a:t> </a:t>
            </a:r>
            <a:r>
              <a:rPr lang="en-US" altLang="zh-CN" sz="1600" dirty="0"/>
              <a:t>Imperial Palace</a:t>
            </a:r>
            <a:endParaRPr lang="zh-CN" altLang="en-US" sz="1600" b="1" dirty="0" smtClean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677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76872" y="2495550"/>
            <a:ext cx="1866902" cy="1866900"/>
            <a:chOff x="1574800" y="2267858"/>
            <a:chExt cx="2322285" cy="2322285"/>
          </a:xfrm>
        </p:grpSpPr>
        <p:sp>
          <p:nvSpPr>
            <p:cNvPr id="7" name="椭圆 6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81496" y="2942807"/>
              <a:ext cx="2148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38549" y="2495550"/>
            <a:ext cx="1866902" cy="1866900"/>
            <a:chOff x="1574800" y="2267858"/>
            <a:chExt cx="2322285" cy="2322285"/>
          </a:xfrm>
        </p:grpSpPr>
        <p:sp>
          <p:nvSpPr>
            <p:cNvPr id="13" name="椭圆 12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81496" y="2942807"/>
              <a:ext cx="2148114" cy="9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6200226" y="2495550"/>
            <a:ext cx="1866902" cy="18669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86000" y="3038146"/>
            <a:ext cx="1726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</a:p>
        </p:txBody>
      </p:sp>
    </p:spTree>
    <p:extLst>
      <p:ext uri="{BB962C8B-B14F-4D97-AF65-F5344CB8AC3E}">
        <p14:creationId xmlns:p14="http://schemas.microsoft.com/office/powerpoint/2010/main" xmlns="" val="3547246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38549" y="2495550"/>
            <a:ext cx="1866902" cy="18669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24323" y="3038146"/>
            <a:ext cx="1726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</a:p>
        </p:txBody>
      </p:sp>
    </p:spTree>
    <p:extLst>
      <p:ext uri="{BB962C8B-B14F-4D97-AF65-F5344CB8AC3E}">
        <p14:creationId xmlns:p14="http://schemas.microsoft.com/office/powerpoint/2010/main" xmlns="" val="3771092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8145" y="1210348"/>
            <a:ext cx="8087710" cy="443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门派在山水画上成就突出，无论对元四家或南宋院体绘画，都有新的突破。在人物画和花卉画方面也各有建树，除仇英外，另外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人尤其注重诗、书、画的有机结合，使文人画的这一优良传统更臻完美、普遍，有力地影响了明代后期直至清初画坛。</a:t>
            </a:r>
            <a:endParaRPr lang="zh-CN" altLang="en-US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312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4773" y="1697907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吴门派在山水画上成就突出，无论对元四家</a:t>
            </a:r>
            <a:endParaRPr lang="zh-CN" altLang="en-US" sz="3200" b="1" dirty="0" smtClean="0">
              <a:solidFill>
                <a:schemeClr val="bg1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4773" y="2250840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或南宋院体绘画，都有新的突破。在人物画</a:t>
            </a:r>
            <a:endParaRPr lang="zh-CN" altLang="en-US" sz="3200" b="1" dirty="0" smtClean="0">
              <a:solidFill>
                <a:schemeClr val="bg1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4773" y="2803773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和花卉画方面也各有建树，除仇英外，另外</a:t>
            </a:r>
            <a:endParaRPr lang="zh-CN" altLang="en-US" sz="3200" b="1" dirty="0" smtClean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773" y="3356706"/>
            <a:ext cx="805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人尤其注重诗、书、画的有机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 ，使文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773" y="3909639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人画的这一优良传统更臻完美、普遍，有力</a:t>
            </a:r>
            <a:endParaRPr lang="zh-CN" altLang="en-US" sz="3200" b="1" dirty="0" smtClean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4773" y="4303981"/>
            <a:ext cx="6340197" cy="743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地影响了明代后期直至清初画坛。</a:t>
            </a:r>
          </a:p>
        </p:txBody>
      </p:sp>
    </p:spTree>
    <p:extLst>
      <p:ext uri="{BB962C8B-B14F-4D97-AF65-F5344CB8AC3E}">
        <p14:creationId xmlns:p14="http://schemas.microsoft.com/office/powerpoint/2010/main" xmlns="" val="6072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2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38549" y="2495550"/>
            <a:ext cx="1866902" cy="18669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08557" y="3069678"/>
            <a:ext cx="1726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</a:p>
        </p:txBody>
      </p:sp>
    </p:spTree>
    <p:extLst>
      <p:ext uri="{BB962C8B-B14F-4D97-AF65-F5344CB8AC3E}">
        <p14:creationId xmlns:p14="http://schemas.microsoft.com/office/powerpoint/2010/main" xmlns="" val="1246696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38549" y="2495550"/>
            <a:ext cx="1866902" cy="18669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08557" y="3085444"/>
            <a:ext cx="172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微动画</a:t>
            </a:r>
          </a:p>
        </p:txBody>
      </p:sp>
    </p:spTree>
    <p:extLst>
      <p:ext uri="{BB962C8B-B14F-4D97-AF65-F5344CB8AC3E}">
        <p14:creationId xmlns:p14="http://schemas.microsoft.com/office/powerpoint/2010/main" xmlns="" val="152385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1618" y="1939268"/>
            <a:ext cx="9170553" cy="4840014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1108075" y="3187701"/>
            <a:ext cx="7134225" cy="1596568"/>
          </a:xfrm>
          <a:custGeom>
            <a:avLst/>
            <a:gdLst>
              <a:gd name="connsiteX0" fmla="*/ 0 w 7134225"/>
              <a:gd name="connsiteY0" fmla="*/ 0 h 1581150"/>
              <a:gd name="connsiteX1" fmla="*/ 7134225 w 7134225"/>
              <a:gd name="connsiteY1" fmla="*/ 1581150 h 1581150"/>
              <a:gd name="connsiteX0" fmla="*/ 0 w 7134225"/>
              <a:gd name="connsiteY0" fmla="*/ 0 h 1581150"/>
              <a:gd name="connsiteX1" fmla="*/ 1485900 w 7134225"/>
              <a:gd name="connsiteY1" fmla="*/ 895350 h 1581150"/>
              <a:gd name="connsiteX2" fmla="*/ 7134225 w 7134225"/>
              <a:gd name="connsiteY2" fmla="*/ 1581150 h 1581150"/>
              <a:gd name="connsiteX0" fmla="*/ 0 w 7134225"/>
              <a:gd name="connsiteY0" fmla="*/ 0 h 1581150"/>
              <a:gd name="connsiteX1" fmla="*/ 1485900 w 7134225"/>
              <a:gd name="connsiteY1" fmla="*/ 895350 h 1581150"/>
              <a:gd name="connsiteX2" fmla="*/ 7134225 w 7134225"/>
              <a:gd name="connsiteY2" fmla="*/ 1581150 h 1581150"/>
              <a:gd name="connsiteX0" fmla="*/ 0 w 7134225"/>
              <a:gd name="connsiteY0" fmla="*/ 0 h 1581150"/>
              <a:gd name="connsiteX1" fmla="*/ 1485900 w 7134225"/>
              <a:gd name="connsiteY1" fmla="*/ 895350 h 1581150"/>
              <a:gd name="connsiteX2" fmla="*/ 3505200 w 7134225"/>
              <a:gd name="connsiteY2" fmla="*/ 876300 h 1581150"/>
              <a:gd name="connsiteX3" fmla="*/ 7134225 w 7134225"/>
              <a:gd name="connsiteY3" fmla="*/ 1581150 h 1581150"/>
              <a:gd name="connsiteX0" fmla="*/ 0 w 7134225"/>
              <a:gd name="connsiteY0" fmla="*/ 0 h 1581150"/>
              <a:gd name="connsiteX1" fmla="*/ 1485900 w 7134225"/>
              <a:gd name="connsiteY1" fmla="*/ 895350 h 1581150"/>
              <a:gd name="connsiteX2" fmla="*/ 3505200 w 7134225"/>
              <a:gd name="connsiteY2" fmla="*/ 876300 h 1581150"/>
              <a:gd name="connsiteX3" fmla="*/ 4619625 w 7134225"/>
              <a:gd name="connsiteY3" fmla="*/ 1352550 h 1581150"/>
              <a:gd name="connsiteX4" fmla="*/ 7134225 w 7134225"/>
              <a:gd name="connsiteY4" fmla="*/ 1581150 h 1581150"/>
              <a:gd name="connsiteX0" fmla="*/ 0 w 7134225"/>
              <a:gd name="connsiteY0" fmla="*/ 0 h 1581150"/>
              <a:gd name="connsiteX1" fmla="*/ 1485900 w 7134225"/>
              <a:gd name="connsiteY1" fmla="*/ 895350 h 1581150"/>
              <a:gd name="connsiteX2" fmla="*/ 3505200 w 7134225"/>
              <a:gd name="connsiteY2" fmla="*/ 876300 h 1581150"/>
              <a:gd name="connsiteX3" fmla="*/ 4619625 w 7134225"/>
              <a:gd name="connsiteY3" fmla="*/ 1352550 h 1581150"/>
              <a:gd name="connsiteX4" fmla="*/ 7134225 w 7134225"/>
              <a:gd name="connsiteY4" fmla="*/ 1581150 h 1581150"/>
              <a:gd name="connsiteX0" fmla="*/ 0 w 7134225"/>
              <a:gd name="connsiteY0" fmla="*/ 0 h 1609655"/>
              <a:gd name="connsiteX1" fmla="*/ 1485900 w 7134225"/>
              <a:gd name="connsiteY1" fmla="*/ 895350 h 1609655"/>
              <a:gd name="connsiteX2" fmla="*/ 3505200 w 7134225"/>
              <a:gd name="connsiteY2" fmla="*/ 876300 h 1609655"/>
              <a:gd name="connsiteX3" fmla="*/ 4619625 w 7134225"/>
              <a:gd name="connsiteY3" fmla="*/ 1352550 h 1609655"/>
              <a:gd name="connsiteX4" fmla="*/ 7134225 w 7134225"/>
              <a:gd name="connsiteY4" fmla="*/ 1581150 h 1609655"/>
              <a:gd name="connsiteX0" fmla="*/ 0 w 7134225"/>
              <a:gd name="connsiteY0" fmla="*/ 0 h 1620868"/>
              <a:gd name="connsiteX1" fmla="*/ 1485900 w 7134225"/>
              <a:gd name="connsiteY1" fmla="*/ 895350 h 1620868"/>
              <a:gd name="connsiteX2" fmla="*/ 3505200 w 7134225"/>
              <a:gd name="connsiteY2" fmla="*/ 876300 h 1620868"/>
              <a:gd name="connsiteX3" fmla="*/ 4581525 w 7134225"/>
              <a:gd name="connsiteY3" fmla="*/ 1371600 h 1620868"/>
              <a:gd name="connsiteX4" fmla="*/ 7134225 w 7134225"/>
              <a:gd name="connsiteY4" fmla="*/ 1581150 h 1620868"/>
              <a:gd name="connsiteX0" fmla="*/ 0 w 7134225"/>
              <a:gd name="connsiteY0" fmla="*/ 0 h 1620868"/>
              <a:gd name="connsiteX1" fmla="*/ 1485900 w 7134225"/>
              <a:gd name="connsiteY1" fmla="*/ 895350 h 1620868"/>
              <a:gd name="connsiteX2" fmla="*/ 3505200 w 7134225"/>
              <a:gd name="connsiteY2" fmla="*/ 847725 h 1620868"/>
              <a:gd name="connsiteX3" fmla="*/ 4581525 w 7134225"/>
              <a:gd name="connsiteY3" fmla="*/ 1371600 h 1620868"/>
              <a:gd name="connsiteX4" fmla="*/ 7134225 w 7134225"/>
              <a:gd name="connsiteY4" fmla="*/ 1581150 h 1620868"/>
              <a:gd name="connsiteX0" fmla="*/ 0 w 7134225"/>
              <a:gd name="connsiteY0" fmla="*/ 0 h 1620868"/>
              <a:gd name="connsiteX1" fmla="*/ 1485900 w 7134225"/>
              <a:gd name="connsiteY1" fmla="*/ 895350 h 1620868"/>
              <a:gd name="connsiteX2" fmla="*/ 2419350 w 7134225"/>
              <a:gd name="connsiteY2" fmla="*/ 981074 h 1620868"/>
              <a:gd name="connsiteX3" fmla="*/ 3505200 w 7134225"/>
              <a:gd name="connsiteY3" fmla="*/ 847725 h 1620868"/>
              <a:gd name="connsiteX4" fmla="*/ 4581525 w 7134225"/>
              <a:gd name="connsiteY4" fmla="*/ 1371600 h 1620868"/>
              <a:gd name="connsiteX5" fmla="*/ 7134225 w 7134225"/>
              <a:gd name="connsiteY5" fmla="*/ 1581150 h 1620868"/>
              <a:gd name="connsiteX0" fmla="*/ 0 w 7134225"/>
              <a:gd name="connsiteY0" fmla="*/ 0 h 1620868"/>
              <a:gd name="connsiteX1" fmla="*/ 542925 w 7134225"/>
              <a:gd name="connsiteY1" fmla="*/ 438149 h 1620868"/>
              <a:gd name="connsiteX2" fmla="*/ 1485900 w 7134225"/>
              <a:gd name="connsiteY2" fmla="*/ 895350 h 1620868"/>
              <a:gd name="connsiteX3" fmla="*/ 2419350 w 7134225"/>
              <a:gd name="connsiteY3" fmla="*/ 981074 h 1620868"/>
              <a:gd name="connsiteX4" fmla="*/ 3505200 w 7134225"/>
              <a:gd name="connsiteY4" fmla="*/ 847725 h 1620868"/>
              <a:gd name="connsiteX5" fmla="*/ 4581525 w 7134225"/>
              <a:gd name="connsiteY5" fmla="*/ 1371600 h 1620868"/>
              <a:gd name="connsiteX6" fmla="*/ 7134225 w 7134225"/>
              <a:gd name="connsiteY6" fmla="*/ 1581150 h 1620868"/>
              <a:gd name="connsiteX0" fmla="*/ 0 w 7134225"/>
              <a:gd name="connsiteY0" fmla="*/ 0 h 1632566"/>
              <a:gd name="connsiteX1" fmla="*/ 542925 w 7134225"/>
              <a:gd name="connsiteY1" fmla="*/ 438149 h 1632566"/>
              <a:gd name="connsiteX2" fmla="*/ 1485900 w 7134225"/>
              <a:gd name="connsiteY2" fmla="*/ 895350 h 1632566"/>
              <a:gd name="connsiteX3" fmla="*/ 2419350 w 7134225"/>
              <a:gd name="connsiteY3" fmla="*/ 981074 h 1632566"/>
              <a:gd name="connsiteX4" fmla="*/ 3505200 w 7134225"/>
              <a:gd name="connsiteY4" fmla="*/ 847725 h 1632566"/>
              <a:gd name="connsiteX5" fmla="*/ 4572000 w 7134225"/>
              <a:gd name="connsiteY5" fmla="*/ 1390650 h 1632566"/>
              <a:gd name="connsiteX6" fmla="*/ 7134225 w 7134225"/>
              <a:gd name="connsiteY6" fmla="*/ 1581150 h 1632566"/>
              <a:gd name="connsiteX0" fmla="*/ 0 w 7134225"/>
              <a:gd name="connsiteY0" fmla="*/ 0 h 1632566"/>
              <a:gd name="connsiteX1" fmla="*/ 542925 w 7134225"/>
              <a:gd name="connsiteY1" fmla="*/ 438149 h 1632566"/>
              <a:gd name="connsiteX2" fmla="*/ 1485900 w 7134225"/>
              <a:gd name="connsiteY2" fmla="*/ 895350 h 1632566"/>
              <a:gd name="connsiteX3" fmla="*/ 2419350 w 7134225"/>
              <a:gd name="connsiteY3" fmla="*/ 981074 h 1632566"/>
              <a:gd name="connsiteX4" fmla="*/ 3505200 w 7134225"/>
              <a:gd name="connsiteY4" fmla="*/ 847725 h 1632566"/>
              <a:gd name="connsiteX5" fmla="*/ 4572000 w 7134225"/>
              <a:gd name="connsiteY5" fmla="*/ 1390650 h 1632566"/>
              <a:gd name="connsiteX6" fmla="*/ 7134225 w 7134225"/>
              <a:gd name="connsiteY6" fmla="*/ 1581150 h 1632566"/>
              <a:gd name="connsiteX0" fmla="*/ 0 w 7134225"/>
              <a:gd name="connsiteY0" fmla="*/ 0 h 1632566"/>
              <a:gd name="connsiteX1" fmla="*/ 542925 w 7134225"/>
              <a:gd name="connsiteY1" fmla="*/ 438149 h 1632566"/>
              <a:gd name="connsiteX2" fmla="*/ 1485900 w 7134225"/>
              <a:gd name="connsiteY2" fmla="*/ 895350 h 1632566"/>
              <a:gd name="connsiteX3" fmla="*/ 2419350 w 7134225"/>
              <a:gd name="connsiteY3" fmla="*/ 981074 h 1632566"/>
              <a:gd name="connsiteX4" fmla="*/ 3505200 w 7134225"/>
              <a:gd name="connsiteY4" fmla="*/ 847725 h 1632566"/>
              <a:gd name="connsiteX5" fmla="*/ 4572000 w 7134225"/>
              <a:gd name="connsiteY5" fmla="*/ 1390650 h 1632566"/>
              <a:gd name="connsiteX6" fmla="*/ 7134225 w 7134225"/>
              <a:gd name="connsiteY6" fmla="*/ 1581150 h 1632566"/>
              <a:gd name="connsiteX0" fmla="*/ 0 w 7134225"/>
              <a:gd name="connsiteY0" fmla="*/ 0 h 1596568"/>
              <a:gd name="connsiteX1" fmla="*/ 542925 w 7134225"/>
              <a:gd name="connsiteY1" fmla="*/ 438149 h 1596568"/>
              <a:gd name="connsiteX2" fmla="*/ 1485900 w 7134225"/>
              <a:gd name="connsiteY2" fmla="*/ 895350 h 1596568"/>
              <a:gd name="connsiteX3" fmla="*/ 2419350 w 7134225"/>
              <a:gd name="connsiteY3" fmla="*/ 981074 h 1596568"/>
              <a:gd name="connsiteX4" fmla="*/ 3505200 w 7134225"/>
              <a:gd name="connsiteY4" fmla="*/ 847725 h 1596568"/>
              <a:gd name="connsiteX5" fmla="*/ 4572000 w 7134225"/>
              <a:gd name="connsiteY5" fmla="*/ 1390650 h 1596568"/>
              <a:gd name="connsiteX6" fmla="*/ 7134225 w 7134225"/>
              <a:gd name="connsiteY6" fmla="*/ 1581150 h 159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4225" h="1596568">
                <a:moveTo>
                  <a:pt x="0" y="0"/>
                </a:moveTo>
                <a:cubicBezTo>
                  <a:pt x="103188" y="53975"/>
                  <a:pt x="295275" y="288924"/>
                  <a:pt x="542925" y="438149"/>
                </a:cubicBezTo>
                <a:cubicBezTo>
                  <a:pt x="790575" y="587374"/>
                  <a:pt x="1185863" y="785813"/>
                  <a:pt x="1485900" y="895350"/>
                </a:cubicBezTo>
                <a:cubicBezTo>
                  <a:pt x="1881187" y="1042987"/>
                  <a:pt x="2082800" y="989011"/>
                  <a:pt x="2419350" y="981074"/>
                </a:cubicBezTo>
                <a:cubicBezTo>
                  <a:pt x="2755900" y="973137"/>
                  <a:pt x="3136900" y="766762"/>
                  <a:pt x="3505200" y="847725"/>
                </a:cubicBezTo>
                <a:cubicBezTo>
                  <a:pt x="4038600" y="877887"/>
                  <a:pt x="4052888" y="1063625"/>
                  <a:pt x="4572000" y="1390650"/>
                </a:cubicBezTo>
                <a:cubicBezTo>
                  <a:pt x="5138738" y="1765300"/>
                  <a:pt x="6726238" y="1497013"/>
                  <a:pt x="7134225" y="1581150"/>
                </a:cubicBezTo>
              </a:path>
            </a:pathLst>
          </a:custGeom>
          <a:noFill/>
          <a:ln w="25400">
            <a:solidFill>
              <a:srgbClr val="E1A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108075" y="3025775"/>
            <a:ext cx="7115175" cy="2057400"/>
          </a:xfrm>
          <a:custGeom>
            <a:avLst/>
            <a:gdLst>
              <a:gd name="connsiteX0" fmla="*/ 0 w 7115175"/>
              <a:gd name="connsiteY0" fmla="*/ 0 h 2057400"/>
              <a:gd name="connsiteX1" fmla="*/ 7115175 w 7115175"/>
              <a:gd name="connsiteY1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7115175 w 7115175"/>
              <a:gd name="connsiteY2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2990850 w 7115175"/>
              <a:gd name="connsiteY2" fmla="*/ 1247775 h 2057400"/>
              <a:gd name="connsiteX3" fmla="*/ 7115175 w 7115175"/>
              <a:gd name="connsiteY3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2990850 w 7115175"/>
              <a:gd name="connsiteY2" fmla="*/ 1247775 h 2057400"/>
              <a:gd name="connsiteX3" fmla="*/ 7115175 w 7115175"/>
              <a:gd name="connsiteY3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2990850 w 7115175"/>
              <a:gd name="connsiteY2" fmla="*/ 1247775 h 2057400"/>
              <a:gd name="connsiteX3" fmla="*/ 7115175 w 7115175"/>
              <a:gd name="connsiteY3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7115175 w 7115175"/>
              <a:gd name="connsiteY3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7115175 w 7115175"/>
              <a:gd name="connsiteY4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7115175 w 7115175"/>
              <a:gd name="connsiteY4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7115175 w 7115175"/>
              <a:gd name="connsiteY4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67050 w 7115175"/>
              <a:gd name="connsiteY2" fmla="*/ 1381125 h 2057400"/>
              <a:gd name="connsiteX3" fmla="*/ 3933825 w 7115175"/>
              <a:gd name="connsiteY3" fmla="*/ 1428750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67050 w 7115175"/>
              <a:gd name="connsiteY2" fmla="*/ 1381125 h 2057400"/>
              <a:gd name="connsiteX3" fmla="*/ 3943350 w 7115175"/>
              <a:gd name="connsiteY3" fmla="*/ 1428750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67050 w 7115175"/>
              <a:gd name="connsiteY2" fmla="*/ 1381125 h 2057400"/>
              <a:gd name="connsiteX3" fmla="*/ 3905250 w 7115175"/>
              <a:gd name="connsiteY3" fmla="*/ 1419225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67050 w 7115175"/>
              <a:gd name="connsiteY2" fmla="*/ 1381125 h 2057400"/>
              <a:gd name="connsiteX3" fmla="*/ 3905250 w 7115175"/>
              <a:gd name="connsiteY3" fmla="*/ 1419225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67050 w 7115175"/>
              <a:gd name="connsiteY2" fmla="*/ 1381125 h 2057400"/>
              <a:gd name="connsiteX3" fmla="*/ 3905250 w 7115175"/>
              <a:gd name="connsiteY3" fmla="*/ 1419225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95625 w 7115175"/>
              <a:gd name="connsiteY2" fmla="*/ 1352550 h 2057400"/>
              <a:gd name="connsiteX3" fmla="*/ 3905250 w 7115175"/>
              <a:gd name="connsiteY3" fmla="*/ 1419225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95625 w 7115175"/>
              <a:gd name="connsiteY2" fmla="*/ 1352550 h 2057400"/>
              <a:gd name="connsiteX3" fmla="*/ 3905250 w 7115175"/>
              <a:gd name="connsiteY3" fmla="*/ 1419225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2057400">
                <a:moveTo>
                  <a:pt x="0" y="0"/>
                </a:moveTo>
                <a:cubicBezTo>
                  <a:pt x="211137" y="63500"/>
                  <a:pt x="1212453" y="1244600"/>
                  <a:pt x="1476375" y="1323975"/>
                </a:cubicBezTo>
                <a:cubicBezTo>
                  <a:pt x="1852613" y="1573213"/>
                  <a:pt x="2584450" y="1277938"/>
                  <a:pt x="3095625" y="1352550"/>
                </a:cubicBezTo>
                <a:cubicBezTo>
                  <a:pt x="3490913" y="1390650"/>
                  <a:pt x="3492500" y="1347788"/>
                  <a:pt x="3905250" y="1419225"/>
                </a:cubicBezTo>
                <a:cubicBezTo>
                  <a:pt x="4719637" y="1654175"/>
                  <a:pt x="4375150" y="1638300"/>
                  <a:pt x="5305425" y="1952625"/>
                </a:cubicBezTo>
                <a:cubicBezTo>
                  <a:pt x="5835650" y="2095500"/>
                  <a:pt x="6821488" y="2011363"/>
                  <a:pt x="7115175" y="2057400"/>
                </a:cubicBezTo>
              </a:path>
            </a:pathLst>
          </a:custGeom>
          <a:noFill/>
          <a:ln w="25400">
            <a:solidFill>
              <a:srgbClr val="7BA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146175" y="3835400"/>
            <a:ext cx="7067550" cy="1368425"/>
          </a:xfrm>
          <a:custGeom>
            <a:avLst/>
            <a:gdLst>
              <a:gd name="connsiteX0" fmla="*/ 0 w 7067550"/>
              <a:gd name="connsiteY0" fmla="*/ 0 h 1257300"/>
              <a:gd name="connsiteX1" fmla="*/ 7067550 w 7067550"/>
              <a:gd name="connsiteY1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7067550 w 7067550"/>
              <a:gd name="connsiteY2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7067550 w 7067550"/>
              <a:gd name="connsiteY2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28975 w 7067550"/>
              <a:gd name="connsiteY2" fmla="*/ 657225 h 1257300"/>
              <a:gd name="connsiteX3" fmla="*/ 7067550 w 7067550"/>
              <a:gd name="connsiteY3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28975 w 7067550"/>
              <a:gd name="connsiteY2" fmla="*/ 657225 h 1257300"/>
              <a:gd name="connsiteX3" fmla="*/ 7067550 w 7067550"/>
              <a:gd name="connsiteY3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28975 w 7067550"/>
              <a:gd name="connsiteY2" fmla="*/ 657225 h 1257300"/>
              <a:gd name="connsiteX3" fmla="*/ 4274344 w 7067550"/>
              <a:gd name="connsiteY3" fmla="*/ 931069 h 1257300"/>
              <a:gd name="connsiteX4" fmla="*/ 7067550 w 7067550"/>
              <a:gd name="connsiteY4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28975 w 7067550"/>
              <a:gd name="connsiteY2" fmla="*/ 657225 h 1257300"/>
              <a:gd name="connsiteX3" fmla="*/ 4274344 w 7067550"/>
              <a:gd name="connsiteY3" fmla="*/ 931069 h 1257300"/>
              <a:gd name="connsiteX4" fmla="*/ 5749925 w 7067550"/>
              <a:gd name="connsiteY4" fmla="*/ 1244600 h 1257300"/>
              <a:gd name="connsiteX5" fmla="*/ 7067550 w 7067550"/>
              <a:gd name="connsiteY5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48025 w 7067550"/>
              <a:gd name="connsiteY2" fmla="*/ 638175 h 1257300"/>
              <a:gd name="connsiteX3" fmla="*/ 4274344 w 7067550"/>
              <a:gd name="connsiteY3" fmla="*/ 931069 h 1257300"/>
              <a:gd name="connsiteX4" fmla="*/ 5749925 w 7067550"/>
              <a:gd name="connsiteY4" fmla="*/ 1244600 h 1257300"/>
              <a:gd name="connsiteX5" fmla="*/ 7067550 w 7067550"/>
              <a:gd name="connsiteY5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48025 w 7067550"/>
              <a:gd name="connsiteY2" fmla="*/ 638175 h 1257300"/>
              <a:gd name="connsiteX3" fmla="*/ 4274344 w 7067550"/>
              <a:gd name="connsiteY3" fmla="*/ 931069 h 1257300"/>
              <a:gd name="connsiteX4" fmla="*/ 5749925 w 7067550"/>
              <a:gd name="connsiteY4" fmla="*/ 1244600 h 1257300"/>
              <a:gd name="connsiteX5" fmla="*/ 7067550 w 7067550"/>
              <a:gd name="connsiteY5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48025 w 7067550"/>
              <a:gd name="connsiteY2" fmla="*/ 638175 h 1257300"/>
              <a:gd name="connsiteX3" fmla="*/ 4683919 w 7067550"/>
              <a:gd name="connsiteY3" fmla="*/ 1102519 h 1257300"/>
              <a:gd name="connsiteX4" fmla="*/ 5749925 w 7067550"/>
              <a:gd name="connsiteY4" fmla="*/ 1244600 h 1257300"/>
              <a:gd name="connsiteX5" fmla="*/ 7067550 w 7067550"/>
              <a:gd name="connsiteY5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48025 w 7067550"/>
              <a:gd name="connsiteY2" fmla="*/ 638175 h 1257300"/>
              <a:gd name="connsiteX3" fmla="*/ 4683919 w 7067550"/>
              <a:gd name="connsiteY3" fmla="*/ 1102519 h 1257300"/>
              <a:gd name="connsiteX4" fmla="*/ 5749925 w 7067550"/>
              <a:gd name="connsiteY4" fmla="*/ 1244600 h 1257300"/>
              <a:gd name="connsiteX5" fmla="*/ 7067550 w 7067550"/>
              <a:gd name="connsiteY5" fmla="*/ 1257300 h 1257300"/>
              <a:gd name="connsiteX0" fmla="*/ 0 w 7067550"/>
              <a:gd name="connsiteY0" fmla="*/ 0 h 1291393"/>
              <a:gd name="connsiteX1" fmla="*/ 1428750 w 7067550"/>
              <a:gd name="connsiteY1" fmla="*/ 609600 h 1291393"/>
              <a:gd name="connsiteX2" fmla="*/ 3248025 w 7067550"/>
              <a:gd name="connsiteY2" fmla="*/ 638175 h 1291393"/>
              <a:gd name="connsiteX3" fmla="*/ 4683919 w 7067550"/>
              <a:gd name="connsiteY3" fmla="*/ 1102519 h 1291393"/>
              <a:gd name="connsiteX4" fmla="*/ 5749925 w 7067550"/>
              <a:gd name="connsiteY4" fmla="*/ 1244600 h 1291393"/>
              <a:gd name="connsiteX5" fmla="*/ 7067550 w 7067550"/>
              <a:gd name="connsiteY5" fmla="*/ 1257300 h 1291393"/>
              <a:gd name="connsiteX0" fmla="*/ 0 w 7067550"/>
              <a:gd name="connsiteY0" fmla="*/ 0 h 1368425"/>
              <a:gd name="connsiteX1" fmla="*/ 1428750 w 7067550"/>
              <a:gd name="connsiteY1" fmla="*/ 609600 h 1368425"/>
              <a:gd name="connsiteX2" fmla="*/ 3248025 w 7067550"/>
              <a:gd name="connsiteY2" fmla="*/ 638175 h 1368425"/>
              <a:gd name="connsiteX3" fmla="*/ 4683919 w 7067550"/>
              <a:gd name="connsiteY3" fmla="*/ 1102519 h 1368425"/>
              <a:gd name="connsiteX4" fmla="*/ 6597650 w 7067550"/>
              <a:gd name="connsiteY4" fmla="*/ 1368425 h 1368425"/>
              <a:gd name="connsiteX5" fmla="*/ 7067550 w 7067550"/>
              <a:gd name="connsiteY5" fmla="*/ 1257300 h 1368425"/>
              <a:gd name="connsiteX0" fmla="*/ 0 w 7067550"/>
              <a:gd name="connsiteY0" fmla="*/ 0 h 1368425"/>
              <a:gd name="connsiteX1" fmla="*/ 1428750 w 7067550"/>
              <a:gd name="connsiteY1" fmla="*/ 609600 h 1368425"/>
              <a:gd name="connsiteX2" fmla="*/ 3248025 w 7067550"/>
              <a:gd name="connsiteY2" fmla="*/ 638175 h 1368425"/>
              <a:gd name="connsiteX3" fmla="*/ 4683919 w 7067550"/>
              <a:gd name="connsiteY3" fmla="*/ 1102519 h 1368425"/>
              <a:gd name="connsiteX4" fmla="*/ 6597650 w 7067550"/>
              <a:gd name="connsiteY4" fmla="*/ 1368425 h 1368425"/>
              <a:gd name="connsiteX5" fmla="*/ 7067550 w 7067550"/>
              <a:gd name="connsiteY5" fmla="*/ 1257300 h 1368425"/>
              <a:gd name="connsiteX0" fmla="*/ 0 w 7067550"/>
              <a:gd name="connsiteY0" fmla="*/ 0 h 1368425"/>
              <a:gd name="connsiteX1" fmla="*/ 1428750 w 7067550"/>
              <a:gd name="connsiteY1" fmla="*/ 609600 h 1368425"/>
              <a:gd name="connsiteX2" fmla="*/ 3248025 w 7067550"/>
              <a:gd name="connsiteY2" fmla="*/ 638175 h 1368425"/>
              <a:gd name="connsiteX3" fmla="*/ 4683919 w 7067550"/>
              <a:gd name="connsiteY3" fmla="*/ 1102519 h 1368425"/>
              <a:gd name="connsiteX4" fmla="*/ 6597650 w 7067550"/>
              <a:gd name="connsiteY4" fmla="*/ 1368425 h 1368425"/>
              <a:gd name="connsiteX5" fmla="*/ 7067550 w 7067550"/>
              <a:gd name="connsiteY5" fmla="*/ 1257300 h 136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7550" h="1368425">
                <a:moveTo>
                  <a:pt x="0" y="0"/>
                </a:moveTo>
                <a:cubicBezTo>
                  <a:pt x="492125" y="82550"/>
                  <a:pt x="793750" y="527050"/>
                  <a:pt x="1428750" y="609600"/>
                </a:cubicBezTo>
                <a:cubicBezTo>
                  <a:pt x="2006600" y="673100"/>
                  <a:pt x="2051050" y="708025"/>
                  <a:pt x="3248025" y="638175"/>
                </a:cubicBezTo>
                <a:cubicBezTo>
                  <a:pt x="4277519" y="624681"/>
                  <a:pt x="3892550" y="849313"/>
                  <a:pt x="4683919" y="1102519"/>
                </a:cubicBezTo>
                <a:cubicBezTo>
                  <a:pt x="5926138" y="1454679"/>
                  <a:pt x="6107906" y="1292490"/>
                  <a:pt x="6597650" y="1368425"/>
                </a:cubicBezTo>
                <a:cubicBezTo>
                  <a:pt x="6878108" y="1359958"/>
                  <a:pt x="6910917" y="1294342"/>
                  <a:pt x="7067550" y="1257300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127125" y="4359275"/>
            <a:ext cx="7105650" cy="590550"/>
          </a:xfrm>
          <a:custGeom>
            <a:avLst/>
            <a:gdLst>
              <a:gd name="connsiteX0" fmla="*/ 0 w 7105650"/>
              <a:gd name="connsiteY0" fmla="*/ 0 h 590550"/>
              <a:gd name="connsiteX1" fmla="*/ 7105650 w 7105650"/>
              <a:gd name="connsiteY1" fmla="*/ 590550 h 590550"/>
              <a:gd name="connsiteX0" fmla="*/ 0 w 7105650"/>
              <a:gd name="connsiteY0" fmla="*/ 0 h 590550"/>
              <a:gd name="connsiteX1" fmla="*/ 1419225 w 7105650"/>
              <a:gd name="connsiteY1" fmla="*/ 447675 h 590550"/>
              <a:gd name="connsiteX2" fmla="*/ 7105650 w 7105650"/>
              <a:gd name="connsiteY2" fmla="*/ 590550 h 590550"/>
              <a:gd name="connsiteX0" fmla="*/ 0 w 7105650"/>
              <a:gd name="connsiteY0" fmla="*/ 0 h 590550"/>
              <a:gd name="connsiteX1" fmla="*/ 1419225 w 7105650"/>
              <a:gd name="connsiteY1" fmla="*/ 447675 h 590550"/>
              <a:gd name="connsiteX2" fmla="*/ 3695700 w 7105650"/>
              <a:gd name="connsiteY2" fmla="*/ 304800 h 590550"/>
              <a:gd name="connsiteX3" fmla="*/ 7105650 w 7105650"/>
              <a:gd name="connsiteY3" fmla="*/ 590550 h 590550"/>
              <a:gd name="connsiteX0" fmla="*/ 0 w 7105650"/>
              <a:gd name="connsiteY0" fmla="*/ 0 h 590550"/>
              <a:gd name="connsiteX1" fmla="*/ 1419225 w 7105650"/>
              <a:gd name="connsiteY1" fmla="*/ 447675 h 590550"/>
              <a:gd name="connsiteX2" fmla="*/ 3695700 w 7105650"/>
              <a:gd name="connsiteY2" fmla="*/ 304800 h 590550"/>
              <a:gd name="connsiteX3" fmla="*/ 5381625 w 7105650"/>
              <a:gd name="connsiteY3" fmla="*/ 581025 h 590550"/>
              <a:gd name="connsiteX4" fmla="*/ 7105650 w 7105650"/>
              <a:gd name="connsiteY4" fmla="*/ 590550 h 590550"/>
              <a:gd name="connsiteX0" fmla="*/ 0 w 7105650"/>
              <a:gd name="connsiteY0" fmla="*/ 0 h 590550"/>
              <a:gd name="connsiteX1" fmla="*/ 1419225 w 7105650"/>
              <a:gd name="connsiteY1" fmla="*/ 447675 h 590550"/>
              <a:gd name="connsiteX2" fmla="*/ 3695700 w 7105650"/>
              <a:gd name="connsiteY2" fmla="*/ 304800 h 590550"/>
              <a:gd name="connsiteX3" fmla="*/ 5381625 w 7105650"/>
              <a:gd name="connsiteY3" fmla="*/ 581025 h 590550"/>
              <a:gd name="connsiteX4" fmla="*/ 6353175 w 7105650"/>
              <a:gd name="connsiteY4" fmla="*/ 504825 h 590550"/>
              <a:gd name="connsiteX5" fmla="*/ 7105650 w 7105650"/>
              <a:gd name="connsiteY5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5650" h="590550">
                <a:moveTo>
                  <a:pt x="0" y="0"/>
                </a:moveTo>
                <a:cubicBezTo>
                  <a:pt x="457200" y="34925"/>
                  <a:pt x="962025" y="412750"/>
                  <a:pt x="1419225" y="447675"/>
                </a:cubicBezTo>
                <a:cubicBezTo>
                  <a:pt x="2143125" y="463550"/>
                  <a:pt x="2971800" y="288925"/>
                  <a:pt x="3695700" y="304800"/>
                </a:cubicBezTo>
                <a:cubicBezTo>
                  <a:pt x="4251325" y="346075"/>
                  <a:pt x="4826000" y="539750"/>
                  <a:pt x="5381625" y="581025"/>
                </a:cubicBezTo>
                <a:cubicBezTo>
                  <a:pt x="5689600" y="577850"/>
                  <a:pt x="6045200" y="508000"/>
                  <a:pt x="6353175" y="504825"/>
                </a:cubicBezTo>
                <a:lnTo>
                  <a:pt x="7105650" y="590550"/>
                </a:lnTo>
              </a:path>
            </a:pathLst>
          </a:custGeom>
          <a:noFill/>
          <a:ln w="25400">
            <a:solidFill>
              <a:srgbClr val="918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1193800" y="4559300"/>
            <a:ext cx="7067550" cy="638175"/>
          </a:xfrm>
          <a:custGeom>
            <a:avLst/>
            <a:gdLst>
              <a:gd name="connsiteX0" fmla="*/ 0 w 7067550"/>
              <a:gd name="connsiteY0" fmla="*/ 0 h 247650"/>
              <a:gd name="connsiteX1" fmla="*/ 7067550 w 7067550"/>
              <a:gd name="connsiteY1" fmla="*/ 247650 h 247650"/>
              <a:gd name="connsiteX0" fmla="*/ 0 w 7067550"/>
              <a:gd name="connsiteY0" fmla="*/ 0 h 638175"/>
              <a:gd name="connsiteX1" fmla="*/ 1990725 w 7067550"/>
              <a:gd name="connsiteY1" fmla="*/ 638175 h 638175"/>
              <a:gd name="connsiteX2" fmla="*/ 7067550 w 7067550"/>
              <a:gd name="connsiteY2" fmla="*/ 247650 h 638175"/>
              <a:gd name="connsiteX0" fmla="*/ 0 w 7067550"/>
              <a:gd name="connsiteY0" fmla="*/ 0 h 638175"/>
              <a:gd name="connsiteX1" fmla="*/ 1990725 w 7067550"/>
              <a:gd name="connsiteY1" fmla="*/ 638175 h 638175"/>
              <a:gd name="connsiteX2" fmla="*/ 3248025 w 7067550"/>
              <a:gd name="connsiteY2" fmla="*/ 400050 h 638175"/>
              <a:gd name="connsiteX3" fmla="*/ 7067550 w 7067550"/>
              <a:gd name="connsiteY3" fmla="*/ 247650 h 638175"/>
              <a:gd name="connsiteX0" fmla="*/ 0 w 7067550"/>
              <a:gd name="connsiteY0" fmla="*/ 0 h 638175"/>
              <a:gd name="connsiteX1" fmla="*/ 1990725 w 7067550"/>
              <a:gd name="connsiteY1" fmla="*/ 638175 h 638175"/>
              <a:gd name="connsiteX2" fmla="*/ 3248025 w 7067550"/>
              <a:gd name="connsiteY2" fmla="*/ 400050 h 638175"/>
              <a:gd name="connsiteX3" fmla="*/ 4762500 w 7067550"/>
              <a:gd name="connsiteY3" fmla="*/ 523875 h 638175"/>
              <a:gd name="connsiteX4" fmla="*/ 7067550 w 7067550"/>
              <a:gd name="connsiteY4" fmla="*/ 247650 h 638175"/>
              <a:gd name="connsiteX0" fmla="*/ 0 w 7067550"/>
              <a:gd name="connsiteY0" fmla="*/ 0 h 638175"/>
              <a:gd name="connsiteX1" fmla="*/ 1990725 w 7067550"/>
              <a:gd name="connsiteY1" fmla="*/ 638175 h 638175"/>
              <a:gd name="connsiteX2" fmla="*/ 3248025 w 7067550"/>
              <a:gd name="connsiteY2" fmla="*/ 400050 h 638175"/>
              <a:gd name="connsiteX3" fmla="*/ 4762500 w 7067550"/>
              <a:gd name="connsiteY3" fmla="*/ 523875 h 638175"/>
              <a:gd name="connsiteX4" fmla="*/ 6067425 w 7067550"/>
              <a:gd name="connsiteY4" fmla="*/ 276225 h 638175"/>
              <a:gd name="connsiteX5" fmla="*/ 7067550 w 7067550"/>
              <a:gd name="connsiteY5" fmla="*/ 24765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7550" h="638175">
                <a:moveTo>
                  <a:pt x="0" y="0"/>
                </a:moveTo>
                <a:cubicBezTo>
                  <a:pt x="536575" y="19050"/>
                  <a:pt x="1454150" y="619125"/>
                  <a:pt x="1990725" y="638175"/>
                </a:cubicBezTo>
                <a:cubicBezTo>
                  <a:pt x="2400300" y="609600"/>
                  <a:pt x="2838450" y="428625"/>
                  <a:pt x="3248025" y="400050"/>
                </a:cubicBezTo>
                <a:cubicBezTo>
                  <a:pt x="3708400" y="377825"/>
                  <a:pt x="4302125" y="546100"/>
                  <a:pt x="4762500" y="523875"/>
                </a:cubicBezTo>
                <a:cubicBezTo>
                  <a:pt x="5194300" y="476250"/>
                  <a:pt x="5635625" y="323850"/>
                  <a:pt x="6067425" y="276225"/>
                </a:cubicBezTo>
                <a:lnTo>
                  <a:pt x="7067550" y="24765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146175" y="4683124"/>
            <a:ext cx="7058025" cy="314325"/>
          </a:xfrm>
          <a:custGeom>
            <a:avLst/>
            <a:gdLst>
              <a:gd name="connsiteX0" fmla="*/ 0 w 7058025"/>
              <a:gd name="connsiteY0" fmla="*/ 38100 h 38100"/>
              <a:gd name="connsiteX1" fmla="*/ 7058025 w 7058025"/>
              <a:gd name="connsiteY1" fmla="*/ 0 h 38100"/>
              <a:gd name="connsiteX0" fmla="*/ 0 w 7058025"/>
              <a:gd name="connsiteY0" fmla="*/ 38100 h 247650"/>
              <a:gd name="connsiteX1" fmla="*/ 1495425 w 7058025"/>
              <a:gd name="connsiteY1" fmla="*/ 247650 h 247650"/>
              <a:gd name="connsiteX2" fmla="*/ 7058025 w 7058025"/>
              <a:gd name="connsiteY2" fmla="*/ 0 h 247650"/>
              <a:gd name="connsiteX0" fmla="*/ 0 w 7058025"/>
              <a:gd name="connsiteY0" fmla="*/ 104775 h 314325"/>
              <a:gd name="connsiteX1" fmla="*/ 1495425 w 7058025"/>
              <a:gd name="connsiteY1" fmla="*/ 314325 h 314325"/>
              <a:gd name="connsiteX2" fmla="*/ 3305175 w 7058025"/>
              <a:gd name="connsiteY2" fmla="*/ 0 h 314325"/>
              <a:gd name="connsiteX3" fmla="*/ 7058025 w 7058025"/>
              <a:gd name="connsiteY3" fmla="*/ 66675 h 314325"/>
              <a:gd name="connsiteX0" fmla="*/ 0 w 7058025"/>
              <a:gd name="connsiteY0" fmla="*/ 104775 h 314325"/>
              <a:gd name="connsiteX1" fmla="*/ 1495425 w 7058025"/>
              <a:gd name="connsiteY1" fmla="*/ 314325 h 314325"/>
              <a:gd name="connsiteX2" fmla="*/ 3305175 w 7058025"/>
              <a:gd name="connsiteY2" fmla="*/ 0 h 314325"/>
              <a:gd name="connsiteX3" fmla="*/ 5057775 w 7058025"/>
              <a:gd name="connsiteY3" fmla="*/ 95251 h 314325"/>
              <a:gd name="connsiteX4" fmla="*/ 7058025 w 7058025"/>
              <a:gd name="connsiteY4" fmla="*/ 6667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025" h="314325">
                <a:moveTo>
                  <a:pt x="0" y="104775"/>
                </a:moveTo>
                <a:cubicBezTo>
                  <a:pt x="409575" y="104775"/>
                  <a:pt x="1085850" y="314325"/>
                  <a:pt x="1495425" y="314325"/>
                </a:cubicBezTo>
                <a:cubicBezTo>
                  <a:pt x="2047875" y="288925"/>
                  <a:pt x="2752725" y="25400"/>
                  <a:pt x="3305175" y="0"/>
                </a:cubicBezTo>
                <a:cubicBezTo>
                  <a:pt x="3838575" y="12700"/>
                  <a:pt x="4524375" y="82551"/>
                  <a:pt x="5057775" y="95251"/>
                </a:cubicBezTo>
                <a:lnTo>
                  <a:pt x="7058025" y="66675"/>
                </a:ln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155700" y="5168900"/>
            <a:ext cx="7134225" cy="266700"/>
          </a:xfrm>
          <a:custGeom>
            <a:avLst/>
            <a:gdLst>
              <a:gd name="connsiteX0" fmla="*/ 0 w 7134225"/>
              <a:gd name="connsiteY0" fmla="*/ 0 h 266700"/>
              <a:gd name="connsiteX1" fmla="*/ 7134225 w 7134225"/>
              <a:gd name="connsiteY1" fmla="*/ 266700 h 266700"/>
              <a:gd name="connsiteX0" fmla="*/ 0 w 7134225"/>
              <a:gd name="connsiteY0" fmla="*/ 0 h 266700"/>
              <a:gd name="connsiteX1" fmla="*/ 1409700 w 7134225"/>
              <a:gd name="connsiteY1" fmla="*/ 228600 h 266700"/>
              <a:gd name="connsiteX2" fmla="*/ 7134225 w 7134225"/>
              <a:gd name="connsiteY2" fmla="*/ 266700 h 266700"/>
              <a:gd name="connsiteX0" fmla="*/ 0 w 7134225"/>
              <a:gd name="connsiteY0" fmla="*/ 0 h 266700"/>
              <a:gd name="connsiteX1" fmla="*/ 1409700 w 7134225"/>
              <a:gd name="connsiteY1" fmla="*/ 228600 h 266700"/>
              <a:gd name="connsiteX2" fmla="*/ 2886075 w 7134225"/>
              <a:gd name="connsiteY2" fmla="*/ 114300 h 266700"/>
              <a:gd name="connsiteX3" fmla="*/ 7134225 w 7134225"/>
              <a:gd name="connsiteY3" fmla="*/ 266700 h 266700"/>
              <a:gd name="connsiteX0" fmla="*/ 0 w 7134225"/>
              <a:gd name="connsiteY0" fmla="*/ 0 h 266700"/>
              <a:gd name="connsiteX1" fmla="*/ 1409700 w 7134225"/>
              <a:gd name="connsiteY1" fmla="*/ 228600 h 266700"/>
              <a:gd name="connsiteX2" fmla="*/ 2886075 w 7134225"/>
              <a:gd name="connsiteY2" fmla="*/ 114300 h 266700"/>
              <a:gd name="connsiteX3" fmla="*/ 6019800 w 7134225"/>
              <a:gd name="connsiteY3" fmla="*/ 133350 h 266700"/>
              <a:gd name="connsiteX4" fmla="*/ 7134225 w 7134225"/>
              <a:gd name="connsiteY4" fmla="*/ 266700 h 266700"/>
              <a:gd name="connsiteX0" fmla="*/ 0 w 7134225"/>
              <a:gd name="connsiteY0" fmla="*/ 0 h 266700"/>
              <a:gd name="connsiteX1" fmla="*/ 1409700 w 7134225"/>
              <a:gd name="connsiteY1" fmla="*/ 228600 h 266700"/>
              <a:gd name="connsiteX2" fmla="*/ 2886075 w 7134225"/>
              <a:gd name="connsiteY2" fmla="*/ 114300 h 266700"/>
              <a:gd name="connsiteX3" fmla="*/ 4467225 w 7134225"/>
              <a:gd name="connsiteY3" fmla="*/ 209550 h 266700"/>
              <a:gd name="connsiteX4" fmla="*/ 6019800 w 7134225"/>
              <a:gd name="connsiteY4" fmla="*/ 133350 h 266700"/>
              <a:gd name="connsiteX5" fmla="*/ 7134225 w 7134225"/>
              <a:gd name="connsiteY5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4225" h="266700">
                <a:moveTo>
                  <a:pt x="0" y="0"/>
                </a:moveTo>
                <a:cubicBezTo>
                  <a:pt x="457200" y="19050"/>
                  <a:pt x="952500" y="209550"/>
                  <a:pt x="1409700" y="228600"/>
                </a:cubicBezTo>
                <a:cubicBezTo>
                  <a:pt x="1876425" y="234950"/>
                  <a:pt x="2419350" y="107950"/>
                  <a:pt x="2886075" y="114300"/>
                </a:cubicBezTo>
                <a:cubicBezTo>
                  <a:pt x="3390900" y="95250"/>
                  <a:pt x="3944938" y="206375"/>
                  <a:pt x="4467225" y="209550"/>
                </a:cubicBezTo>
                <a:cubicBezTo>
                  <a:pt x="4989512" y="212725"/>
                  <a:pt x="5570538" y="107950"/>
                  <a:pt x="6019800" y="133350"/>
                </a:cubicBezTo>
                <a:lnTo>
                  <a:pt x="7134225" y="266700"/>
                </a:lnTo>
              </a:path>
            </a:pathLst>
          </a:custGeom>
          <a:noFill/>
          <a:ln w="25400">
            <a:solidFill>
              <a:srgbClr val="E667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xmlns="" val="552980961"/>
              </p:ext>
            </p:extLst>
          </p:nvPr>
        </p:nvGraphicFramePr>
        <p:xfrm>
          <a:off x="463550" y="725488"/>
          <a:ext cx="82169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168745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524" b="10670"/>
          <a:stretch/>
        </p:blipFill>
        <p:spPr>
          <a:xfrm>
            <a:off x="1190171" y="1084255"/>
            <a:ext cx="6629594" cy="3716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场新人因熬夜制作</a:t>
              </a:r>
              <a:r>
                <a:rPr lang="en-US" altLang="zh-CN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办公室不雅睡姿被曝光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本台记者    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SKY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卤代烃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92770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1618" y="1939268"/>
            <a:ext cx="9170553" cy="4840014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1108075" y="3187701"/>
            <a:ext cx="7134225" cy="1596568"/>
          </a:xfrm>
          <a:custGeom>
            <a:avLst/>
            <a:gdLst>
              <a:gd name="connsiteX0" fmla="*/ 0 w 7134225"/>
              <a:gd name="connsiteY0" fmla="*/ 0 h 1581150"/>
              <a:gd name="connsiteX1" fmla="*/ 7134225 w 7134225"/>
              <a:gd name="connsiteY1" fmla="*/ 1581150 h 1581150"/>
              <a:gd name="connsiteX0" fmla="*/ 0 w 7134225"/>
              <a:gd name="connsiteY0" fmla="*/ 0 h 1581150"/>
              <a:gd name="connsiteX1" fmla="*/ 1485900 w 7134225"/>
              <a:gd name="connsiteY1" fmla="*/ 895350 h 1581150"/>
              <a:gd name="connsiteX2" fmla="*/ 7134225 w 7134225"/>
              <a:gd name="connsiteY2" fmla="*/ 1581150 h 1581150"/>
              <a:gd name="connsiteX0" fmla="*/ 0 w 7134225"/>
              <a:gd name="connsiteY0" fmla="*/ 0 h 1581150"/>
              <a:gd name="connsiteX1" fmla="*/ 1485900 w 7134225"/>
              <a:gd name="connsiteY1" fmla="*/ 895350 h 1581150"/>
              <a:gd name="connsiteX2" fmla="*/ 7134225 w 7134225"/>
              <a:gd name="connsiteY2" fmla="*/ 1581150 h 1581150"/>
              <a:gd name="connsiteX0" fmla="*/ 0 w 7134225"/>
              <a:gd name="connsiteY0" fmla="*/ 0 h 1581150"/>
              <a:gd name="connsiteX1" fmla="*/ 1485900 w 7134225"/>
              <a:gd name="connsiteY1" fmla="*/ 895350 h 1581150"/>
              <a:gd name="connsiteX2" fmla="*/ 3505200 w 7134225"/>
              <a:gd name="connsiteY2" fmla="*/ 876300 h 1581150"/>
              <a:gd name="connsiteX3" fmla="*/ 7134225 w 7134225"/>
              <a:gd name="connsiteY3" fmla="*/ 1581150 h 1581150"/>
              <a:gd name="connsiteX0" fmla="*/ 0 w 7134225"/>
              <a:gd name="connsiteY0" fmla="*/ 0 h 1581150"/>
              <a:gd name="connsiteX1" fmla="*/ 1485900 w 7134225"/>
              <a:gd name="connsiteY1" fmla="*/ 895350 h 1581150"/>
              <a:gd name="connsiteX2" fmla="*/ 3505200 w 7134225"/>
              <a:gd name="connsiteY2" fmla="*/ 876300 h 1581150"/>
              <a:gd name="connsiteX3" fmla="*/ 4619625 w 7134225"/>
              <a:gd name="connsiteY3" fmla="*/ 1352550 h 1581150"/>
              <a:gd name="connsiteX4" fmla="*/ 7134225 w 7134225"/>
              <a:gd name="connsiteY4" fmla="*/ 1581150 h 1581150"/>
              <a:gd name="connsiteX0" fmla="*/ 0 w 7134225"/>
              <a:gd name="connsiteY0" fmla="*/ 0 h 1581150"/>
              <a:gd name="connsiteX1" fmla="*/ 1485900 w 7134225"/>
              <a:gd name="connsiteY1" fmla="*/ 895350 h 1581150"/>
              <a:gd name="connsiteX2" fmla="*/ 3505200 w 7134225"/>
              <a:gd name="connsiteY2" fmla="*/ 876300 h 1581150"/>
              <a:gd name="connsiteX3" fmla="*/ 4619625 w 7134225"/>
              <a:gd name="connsiteY3" fmla="*/ 1352550 h 1581150"/>
              <a:gd name="connsiteX4" fmla="*/ 7134225 w 7134225"/>
              <a:gd name="connsiteY4" fmla="*/ 1581150 h 1581150"/>
              <a:gd name="connsiteX0" fmla="*/ 0 w 7134225"/>
              <a:gd name="connsiteY0" fmla="*/ 0 h 1609655"/>
              <a:gd name="connsiteX1" fmla="*/ 1485900 w 7134225"/>
              <a:gd name="connsiteY1" fmla="*/ 895350 h 1609655"/>
              <a:gd name="connsiteX2" fmla="*/ 3505200 w 7134225"/>
              <a:gd name="connsiteY2" fmla="*/ 876300 h 1609655"/>
              <a:gd name="connsiteX3" fmla="*/ 4619625 w 7134225"/>
              <a:gd name="connsiteY3" fmla="*/ 1352550 h 1609655"/>
              <a:gd name="connsiteX4" fmla="*/ 7134225 w 7134225"/>
              <a:gd name="connsiteY4" fmla="*/ 1581150 h 1609655"/>
              <a:gd name="connsiteX0" fmla="*/ 0 w 7134225"/>
              <a:gd name="connsiteY0" fmla="*/ 0 h 1620868"/>
              <a:gd name="connsiteX1" fmla="*/ 1485900 w 7134225"/>
              <a:gd name="connsiteY1" fmla="*/ 895350 h 1620868"/>
              <a:gd name="connsiteX2" fmla="*/ 3505200 w 7134225"/>
              <a:gd name="connsiteY2" fmla="*/ 876300 h 1620868"/>
              <a:gd name="connsiteX3" fmla="*/ 4581525 w 7134225"/>
              <a:gd name="connsiteY3" fmla="*/ 1371600 h 1620868"/>
              <a:gd name="connsiteX4" fmla="*/ 7134225 w 7134225"/>
              <a:gd name="connsiteY4" fmla="*/ 1581150 h 1620868"/>
              <a:gd name="connsiteX0" fmla="*/ 0 w 7134225"/>
              <a:gd name="connsiteY0" fmla="*/ 0 h 1620868"/>
              <a:gd name="connsiteX1" fmla="*/ 1485900 w 7134225"/>
              <a:gd name="connsiteY1" fmla="*/ 895350 h 1620868"/>
              <a:gd name="connsiteX2" fmla="*/ 3505200 w 7134225"/>
              <a:gd name="connsiteY2" fmla="*/ 847725 h 1620868"/>
              <a:gd name="connsiteX3" fmla="*/ 4581525 w 7134225"/>
              <a:gd name="connsiteY3" fmla="*/ 1371600 h 1620868"/>
              <a:gd name="connsiteX4" fmla="*/ 7134225 w 7134225"/>
              <a:gd name="connsiteY4" fmla="*/ 1581150 h 1620868"/>
              <a:gd name="connsiteX0" fmla="*/ 0 w 7134225"/>
              <a:gd name="connsiteY0" fmla="*/ 0 h 1620868"/>
              <a:gd name="connsiteX1" fmla="*/ 1485900 w 7134225"/>
              <a:gd name="connsiteY1" fmla="*/ 895350 h 1620868"/>
              <a:gd name="connsiteX2" fmla="*/ 2419350 w 7134225"/>
              <a:gd name="connsiteY2" fmla="*/ 981074 h 1620868"/>
              <a:gd name="connsiteX3" fmla="*/ 3505200 w 7134225"/>
              <a:gd name="connsiteY3" fmla="*/ 847725 h 1620868"/>
              <a:gd name="connsiteX4" fmla="*/ 4581525 w 7134225"/>
              <a:gd name="connsiteY4" fmla="*/ 1371600 h 1620868"/>
              <a:gd name="connsiteX5" fmla="*/ 7134225 w 7134225"/>
              <a:gd name="connsiteY5" fmla="*/ 1581150 h 1620868"/>
              <a:gd name="connsiteX0" fmla="*/ 0 w 7134225"/>
              <a:gd name="connsiteY0" fmla="*/ 0 h 1620868"/>
              <a:gd name="connsiteX1" fmla="*/ 542925 w 7134225"/>
              <a:gd name="connsiteY1" fmla="*/ 438149 h 1620868"/>
              <a:gd name="connsiteX2" fmla="*/ 1485900 w 7134225"/>
              <a:gd name="connsiteY2" fmla="*/ 895350 h 1620868"/>
              <a:gd name="connsiteX3" fmla="*/ 2419350 w 7134225"/>
              <a:gd name="connsiteY3" fmla="*/ 981074 h 1620868"/>
              <a:gd name="connsiteX4" fmla="*/ 3505200 w 7134225"/>
              <a:gd name="connsiteY4" fmla="*/ 847725 h 1620868"/>
              <a:gd name="connsiteX5" fmla="*/ 4581525 w 7134225"/>
              <a:gd name="connsiteY5" fmla="*/ 1371600 h 1620868"/>
              <a:gd name="connsiteX6" fmla="*/ 7134225 w 7134225"/>
              <a:gd name="connsiteY6" fmla="*/ 1581150 h 1620868"/>
              <a:gd name="connsiteX0" fmla="*/ 0 w 7134225"/>
              <a:gd name="connsiteY0" fmla="*/ 0 h 1632566"/>
              <a:gd name="connsiteX1" fmla="*/ 542925 w 7134225"/>
              <a:gd name="connsiteY1" fmla="*/ 438149 h 1632566"/>
              <a:gd name="connsiteX2" fmla="*/ 1485900 w 7134225"/>
              <a:gd name="connsiteY2" fmla="*/ 895350 h 1632566"/>
              <a:gd name="connsiteX3" fmla="*/ 2419350 w 7134225"/>
              <a:gd name="connsiteY3" fmla="*/ 981074 h 1632566"/>
              <a:gd name="connsiteX4" fmla="*/ 3505200 w 7134225"/>
              <a:gd name="connsiteY4" fmla="*/ 847725 h 1632566"/>
              <a:gd name="connsiteX5" fmla="*/ 4572000 w 7134225"/>
              <a:gd name="connsiteY5" fmla="*/ 1390650 h 1632566"/>
              <a:gd name="connsiteX6" fmla="*/ 7134225 w 7134225"/>
              <a:gd name="connsiteY6" fmla="*/ 1581150 h 1632566"/>
              <a:gd name="connsiteX0" fmla="*/ 0 w 7134225"/>
              <a:gd name="connsiteY0" fmla="*/ 0 h 1632566"/>
              <a:gd name="connsiteX1" fmla="*/ 542925 w 7134225"/>
              <a:gd name="connsiteY1" fmla="*/ 438149 h 1632566"/>
              <a:gd name="connsiteX2" fmla="*/ 1485900 w 7134225"/>
              <a:gd name="connsiteY2" fmla="*/ 895350 h 1632566"/>
              <a:gd name="connsiteX3" fmla="*/ 2419350 w 7134225"/>
              <a:gd name="connsiteY3" fmla="*/ 981074 h 1632566"/>
              <a:gd name="connsiteX4" fmla="*/ 3505200 w 7134225"/>
              <a:gd name="connsiteY4" fmla="*/ 847725 h 1632566"/>
              <a:gd name="connsiteX5" fmla="*/ 4572000 w 7134225"/>
              <a:gd name="connsiteY5" fmla="*/ 1390650 h 1632566"/>
              <a:gd name="connsiteX6" fmla="*/ 7134225 w 7134225"/>
              <a:gd name="connsiteY6" fmla="*/ 1581150 h 1632566"/>
              <a:gd name="connsiteX0" fmla="*/ 0 w 7134225"/>
              <a:gd name="connsiteY0" fmla="*/ 0 h 1632566"/>
              <a:gd name="connsiteX1" fmla="*/ 542925 w 7134225"/>
              <a:gd name="connsiteY1" fmla="*/ 438149 h 1632566"/>
              <a:gd name="connsiteX2" fmla="*/ 1485900 w 7134225"/>
              <a:gd name="connsiteY2" fmla="*/ 895350 h 1632566"/>
              <a:gd name="connsiteX3" fmla="*/ 2419350 w 7134225"/>
              <a:gd name="connsiteY3" fmla="*/ 981074 h 1632566"/>
              <a:gd name="connsiteX4" fmla="*/ 3505200 w 7134225"/>
              <a:gd name="connsiteY4" fmla="*/ 847725 h 1632566"/>
              <a:gd name="connsiteX5" fmla="*/ 4572000 w 7134225"/>
              <a:gd name="connsiteY5" fmla="*/ 1390650 h 1632566"/>
              <a:gd name="connsiteX6" fmla="*/ 7134225 w 7134225"/>
              <a:gd name="connsiteY6" fmla="*/ 1581150 h 1632566"/>
              <a:gd name="connsiteX0" fmla="*/ 0 w 7134225"/>
              <a:gd name="connsiteY0" fmla="*/ 0 h 1596568"/>
              <a:gd name="connsiteX1" fmla="*/ 542925 w 7134225"/>
              <a:gd name="connsiteY1" fmla="*/ 438149 h 1596568"/>
              <a:gd name="connsiteX2" fmla="*/ 1485900 w 7134225"/>
              <a:gd name="connsiteY2" fmla="*/ 895350 h 1596568"/>
              <a:gd name="connsiteX3" fmla="*/ 2419350 w 7134225"/>
              <a:gd name="connsiteY3" fmla="*/ 981074 h 1596568"/>
              <a:gd name="connsiteX4" fmla="*/ 3505200 w 7134225"/>
              <a:gd name="connsiteY4" fmla="*/ 847725 h 1596568"/>
              <a:gd name="connsiteX5" fmla="*/ 4572000 w 7134225"/>
              <a:gd name="connsiteY5" fmla="*/ 1390650 h 1596568"/>
              <a:gd name="connsiteX6" fmla="*/ 7134225 w 7134225"/>
              <a:gd name="connsiteY6" fmla="*/ 1581150 h 159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4225" h="1596568">
                <a:moveTo>
                  <a:pt x="0" y="0"/>
                </a:moveTo>
                <a:cubicBezTo>
                  <a:pt x="103188" y="53975"/>
                  <a:pt x="295275" y="288924"/>
                  <a:pt x="542925" y="438149"/>
                </a:cubicBezTo>
                <a:cubicBezTo>
                  <a:pt x="790575" y="587374"/>
                  <a:pt x="1185863" y="785813"/>
                  <a:pt x="1485900" y="895350"/>
                </a:cubicBezTo>
                <a:cubicBezTo>
                  <a:pt x="1881187" y="1042987"/>
                  <a:pt x="2082800" y="989011"/>
                  <a:pt x="2419350" y="981074"/>
                </a:cubicBezTo>
                <a:cubicBezTo>
                  <a:pt x="2755900" y="973137"/>
                  <a:pt x="3136900" y="766762"/>
                  <a:pt x="3505200" y="847725"/>
                </a:cubicBezTo>
                <a:cubicBezTo>
                  <a:pt x="4038600" y="877887"/>
                  <a:pt x="4052888" y="1063625"/>
                  <a:pt x="4572000" y="1390650"/>
                </a:cubicBezTo>
                <a:cubicBezTo>
                  <a:pt x="5138738" y="1765300"/>
                  <a:pt x="6726238" y="1497013"/>
                  <a:pt x="7134225" y="1581150"/>
                </a:cubicBez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108075" y="3025775"/>
            <a:ext cx="7115175" cy="2057400"/>
          </a:xfrm>
          <a:custGeom>
            <a:avLst/>
            <a:gdLst>
              <a:gd name="connsiteX0" fmla="*/ 0 w 7115175"/>
              <a:gd name="connsiteY0" fmla="*/ 0 h 2057400"/>
              <a:gd name="connsiteX1" fmla="*/ 7115175 w 7115175"/>
              <a:gd name="connsiteY1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7115175 w 7115175"/>
              <a:gd name="connsiteY2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2990850 w 7115175"/>
              <a:gd name="connsiteY2" fmla="*/ 1247775 h 2057400"/>
              <a:gd name="connsiteX3" fmla="*/ 7115175 w 7115175"/>
              <a:gd name="connsiteY3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2990850 w 7115175"/>
              <a:gd name="connsiteY2" fmla="*/ 1247775 h 2057400"/>
              <a:gd name="connsiteX3" fmla="*/ 7115175 w 7115175"/>
              <a:gd name="connsiteY3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2990850 w 7115175"/>
              <a:gd name="connsiteY2" fmla="*/ 1247775 h 2057400"/>
              <a:gd name="connsiteX3" fmla="*/ 7115175 w 7115175"/>
              <a:gd name="connsiteY3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7115175 w 7115175"/>
              <a:gd name="connsiteY3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7115175 w 7115175"/>
              <a:gd name="connsiteY4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7115175 w 7115175"/>
              <a:gd name="connsiteY4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7115175 w 7115175"/>
              <a:gd name="connsiteY4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38475 w 7115175"/>
              <a:gd name="connsiteY2" fmla="*/ 1343025 h 2057400"/>
              <a:gd name="connsiteX3" fmla="*/ 3933825 w 7115175"/>
              <a:gd name="connsiteY3" fmla="*/ 1428750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67050 w 7115175"/>
              <a:gd name="connsiteY2" fmla="*/ 1381125 h 2057400"/>
              <a:gd name="connsiteX3" fmla="*/ 3933825 w 7115175"/>
              <a:gd name="connsiteY3" fmla="*/ 1428750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67050 w 7115175"/>
              <a:gd name="connsiteY2" fmla="*/ 1381125 h 2057400"/>
              <a:gd name="connsiteX3" fmla="*/ 3943350 w 7115175"/>
              <a:gd name="connsiteY3" fmla="*/ 1428750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67050 w 7115175"/>
              <a:gd name="connsiteY2" fmla="*/ 1381125 h 2057400"/>
              <a:gd name="connsiteX3" fmla="*/ 3905250 w 7115175"/>
              <a:gd name="connsiteY3" fmla="*/ 1419225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67050 w 7115175"/>
              <a:gd name="connsiteY2" fmla="*/ 1381125 h 2057400"/>
              <a:gd name="connsiteX3" fmla="*/ 3905250 w 7115175"/>
              <a:gd name="connsiteY3" fmla="*/ 1419225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67050 w 7115175"/>
              <a:gd name="connsiteY2" fmla="*/ 1381125 h 2057400"/>
              <a:gd name="connsiteX3" fmla="*/ 3905250 w 7115175"/>
              <a:gd name="connsiteY3" fmla="*/ 1419225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95625 w 7115175"/>
              <a:gd name="connsiteY2" fmla="*/ 1352550 h 2057400"/>
              <a:gd name="connsiteX3" fmla="*/ 3905250 w 7115175"/>
              <a:gd name="connsiteY3" fmla="*/ 1419225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  <a:gd name="connsiteX0" fmla="*/ 0 w 7115175"/>
              <a:gd name="connsiteY0" fmla="*/ 0 h 2057400"/>
              <a:gd name="connsiteX1" fmla="*/ 1476375 w 7115175"/>
              <a:gd name="connsiteY1" fmla="*/ 1323975 h 2057400"/>
              <a:gd name="connsiteX2" fmla="*/ 3095625 w 7115175"/>
              <a:gd name="connsiteY2" fmla="*/ 1352550 h 2057400"/>
              <a:gd name="connsiteX3" fmla="*/ 3905250 w 7115175"/>
              <a:gd name="connsiteY3" fmla="*/ 1419225 h 2057400"/>
              <a:gd name="connsiteX4" fmla="*/ 5305425 w 7115175"/>
              <a:gd name="connsiteY4" fmla="*/ 1952625 h 2057400"/>
              <a:gd name="connsiteX5" fmla="*/ 7115175 w 7115175"/>
              <a:gd name="connsiteY5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2057400">
                <a:moveTo>
                  <a:pt x="0" y="0"/>
                </a:moveTo>
                <a:cubicBezTo>
                  <a:pt x="211137" y="63500"/>
                  <a:pt x="1212453" y="1244600"/>
                  <a:pt x="1476375" y="1323975"/>
                </a:cubicBezTo>
                <a:cubicBezTo>
                  <a:pt x="1852613" y="1573213"/>
                  <a:pt x="2584450" y="1277938"/>
                  <a:pt x="3095625" y="1352550"/>
                </a:cubicBezTo>
                <a:cubicBezTo>
                  <a:pt x="3490913" y="1390650"/>
                  <a:pt x="3492500" y="1347788"/>
                  <a:pt x="3905250" y="1419225"/>
                </a:cubicBezTo>
                <a:cubicBezTo>
                  <a:pt x="4719637" y="1654175"/>
                  <a:pt x="4375150" y="1638300"/>
                  <a:pt x="5305425" y="1952625"/>
                </a:cubicBezTo>
                <a:cubicBezTo>
                  <a:pt x="5835650" y="2095500"/>
                  <a:pt x="6821488" y="2011363"/>
                  <a:pt x="7115175" y="2057400"/>
                </a:cubicBez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146175" y="3835400"/>
            <a:ext cx="7067550" cy="1368425"/>
          </a:xfrm>
          <a:custGeom>
            <a:avLst/>
            <a:gdLst>
              <a:gd name="connsiteX0" fmla="*/ 0 w 7067550"/>
              <a:gd name="connsiteY0" fmla="*/ 0 h 1257300"/>
              <a:gd name="connsiteX1" fmla="*/ 7067550 w 7067550"/>
              <a:gd name="connsiteY1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7067550 w 7067550"/>
              <a:gd name="connsiteY2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7067550 w 7067550"/>
              <a:gd name="connsiteY2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28975 w 7067550"/>
              <a:gd name="connsiteY2" fmla="*/ 657225 h 1257300"/>
              <a:gd name="connsiteX3" fmla="*/ 7067550 w 7067550"/>
              <a:gd name="connsiteY3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28975 w 7067550"/>
              <a:gd name="connsiteY2" fmla="*/ 657225 h 1257300"/>
              <a:gd name="connsiteX3" fmla="*/ 7067550 w 7067550"/>
              <a:gd name="connsiteY3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28975 w 7067550"/>
              <a:gd name="connsiteY2" fmla="*/ 657225 h 1257300"/>
              <a:gd name="connsiteX3" fmla="*/ 4274344 w 7067550"/>
              <a:gd name="connsiteY3" fmla="*/ 931069 h 1257300"/>
              <a:gd name="connsiteX4" fmla="*/ 7067550 w 7067550"/>
              <a:gd name="connsiteY4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28975 w 7067550"/>
              <a:gd name="connsiteY2" fmla="*/ 657225 h 1257300"/>
              <a:gd name="connsiteX3" fmla="*/ 4274344 w 7067550"/>
              <a:gd name="connsiteY3" fmla="*/ 931069 h 1257300"/>
              <a:gd name="connsiteX4" fmla="*/ 5749925 w 7067550"/>
              <a:gd name="connsiteY4" fmla="*/ 1244600 h 1257300"/>
              <a:gd name="connsiteX5" fmla="*/ 7067550 w 7067550"/>
              <a:gd name="connsiteY5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48025 w 7067550"/>
              <a:gd name="connsiteY2" fmla="*/ 638175 h 1257300"/>
              <a:gd name="connsiteX3" fmla="*/ 4274344 w 7067550"/>
              <a:gd name="connsiteY3" fmla="*/ 931069 h 1257300"/>
              <a:gd name="connsiteX4" fmla="*/ 5749925 w 7067550"/>
              <a:gd name="connsiteY4" fmla="*/ 1244600 h 1257300"/>
              <a:gd name="connsiteX5" fmla="*/ 7067550 w 7067550"/>
              <a:gd name="connsiteY5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48025 w 7067550"/>
              <a:gd name="connsiteY2" fmla="*/ 638175 h 1257300"/>
              <a:gd name="connsiteX3" fmla="*/ 4274344 w 7067550"/>
              <a:gd name="connsiteY3" fmla="*/ 931069 h 1257300"/>
              <a:gd name="connsiteX4" fmla="*/ 5749925 w 7067550"/>
              <a:gd name="connsiteY4" fmla="*/ 1244600 h 1257300"/>
              <a:gd name="connsiteX5" fmla="*/ 7067550 w 7067550"/>
              <a:gd name="connsiteY5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48025 w 7067550"/>
              <a:gd name="connsiteY2" fmla="*/ 638175 h 1257300"/>
              <a:gd name="connsiteX3" fmla="*/ 4683919 w 7067550"/>
              <a:gd name="connsiteY3" fmla="*/ 1102519 h 1257300"/>
              <a:gd name="connsiteX4" fmla="*/ 5749925 w 7067550"/>
              <a:gd name="connsiteY4" fmla="*/ 1244600 h 1257300"/>
              <a:gd name="connsiteX5" fmla="*/ 7067550 w 7067550"/>
              <a:gd name="connsiteY5" fmla="*/ 1257300 h 1257300"/>
              <a:gd name="connsiteX0" fmla="*/ 0 w 7067550"/>
              <a:gd name="connsiteY0" fmla="*/ 0 h 1257300"/>
              <a:gd name="connsiteX1" fmla="*/ 1428750 w 7067550"/>
              <a:gd name="connsiteY1" fmla="*/ 609600 h 1257300"/>
              <a:gd name="connsiteX2" fmla="*/ 3248025 w 7067550"/>
              <a:gd name="connsiteY2" fmla="*/ 638175 h 1257300"/>
              <a:gd name="connsiteX3" fmla="*/ 4683919 w 7067550"/>
              <a:gd name="connsiteY3" fmla="*/ 1102519 h 1257300"/>
              <a:gd name="connsiteX4" fmla="*/ 5749925 w 7067550"/>
              <a:gd name="connsiteY4" fmla="*/ 1244600 h 1257300"/>
              <a:gd name="connsiteX5" fmla="*/ 7067550 w 7067550"/>
              <a:gd name="connsiteY5" fmla="*/ 1257300 h 1257300"/>
              <a:gd name="connsiteX0" fmla="*/ 0 w 7067550"/>
              <a:gd name="connsiteY0" fmla="*/ 0 h 1291393"/>
              <a:gd name="connsiteX1" fmla="*/ 1428750 w 7067550"/>
              <a:gd name="connsiteY1" fmla="*/ 609600 h 1291393"/>
              <a:gd name="connsiteX2" fmla="*/ 3248025 w 7067550"/>
              <a:gd name="connsiteY2" fmla="*/ 638175 h 1291393"/>
              <a:gd name="connsiteX3" fmla="*/ 4683919 w 7067550"/>
              <a:gd name="connsiteY3" fmla="*/ 1102519 h 1291393"/>
              <a:gd name="connsiteX4" fmla="*/ 5749925 w 7067550"/>
              <a:gd name="connsiteY4" fmla="*/ 1244600 h 1291393"/>
              <a:gd name="connsiteX5" fmla="*/ 7067550 w 7067550"/>
              <a:gd name="connsiteY5" fmla="*/ 1257300 h 1291393"/>
              <a:gd name="connsiteX0" fmla="*/ 0 w 7067550"/>
              <a:gd name="connsiteY0" fmla="*/ 0 h 1368425"/>
              <a:gd name="connsiteX1" fmla="*/ 1428750 w 7067550"/>
              <a:gd name="connsiteY1" fmla="*/ 609600 h 1368425"/>
              <a:gd name="connsiteX2" fmla="*/ 3248025 w 7067550"/>
              <a:gd name="connsiteY2" fmla="*/ 638175 h 1368425"/>
              <a:gd name="connsiteX3" fmla="*/ 4683919 w 7067550"/>
              <a:gd name="connsiteY3" fmla="*/ 1102519 h 1368425"/>
              <a:gd name="connsiteX4" fmla="*/ 6597650 w 7067550"/>
              <a:gd name="connsiteY4" fmla="*/ 1368425 h 1368425"/>
              <a:gd name="connsiteX5" fmla="*/ 7067550 w 7067550"/>
              <a:gd name="connsiteY5" fmla="*/ 1257300 h 1368425"/>
              <a:gd name="connsiteX0" fmla="*/ 0 w 7067550"/>
              <a:gd name="connsiteY0" fmla="*/ 0 h 1368425"/>
              <a:gd name="connsiteX1" fmla="*/ 1428750 w 7067550"/>
              <a:gd name="connsiteY1" fmla="*/ 609600 h 1368425"/>
              <a:gd name="connsiteX2" fmla="*/ 3248025 w 7067550"/>
              <a:gd name="connsiteY2" fmla="*/ 638175 h 1368425"/>
              <a:gd name="connsiteX3" fmla="*/ 4683919 w 7067550"/>
              <a:gd name="connsiteY3" fmla="*/ 1102519 h 1368425"/>
              <a:gd name="connsiteX4" fmla="*/ 6597650 w 7067550"/>
              <a:gd name="connsiteY4" fmla="*/ 1368425 h 1368425"/>
              <a:gd name="connsiteX5" fmla="*/ 7067550 w 7067550"/>
              <a:gd name="connsiteY5" fmla="*/ 1257300 h 1368425"/>
              <a:gd name="connsiteX0" fmla="*/ 0 w 7067550"/>
              <a:gd name="connsiteY0" fmla="*/ 0 h 1368425"/>
              <a:gd name="connsiteX1" fmla="*/ 1428750 w 7067550"/>
              <a:gd name="connsiteY1" fmla="*/ 609600 h 1368425"/>
              <a:gd name="connsiteX2" fmla="*/ 3248025 w 7067550"/>
              <a:gd name="connsiteY2" fmla="*/ 638175 h 1368425"/>
              <a:gd name="connsiteX3" fmla="*/ 4683919 w 7067550"/>
              <a:gd name="connsiteY3" fmla="*/ 1102519 h 1368425"/>
              <a:gd name="connsiteX4" fmla="*/ 6597650 w 7067550"/>
              <a:gd name="connsiteY4" fmla="*/ 1368425 h 1368425"/>
              <a:gd name="connsiteX5" fmla="*/ 7067550 w 7067550"/>
              <a:gd name="connsiteY5" fmla="*/ 1257300 h 136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7550" h="1368425">
                <a:moveTo>
                  <a:pt x="0" y="0"/>
                </a:moveTo>
                <a:cubicBezTo>
                  <a:pt x="492125" y="82550"/>
                  <a:pt x="793750" y="527050"/>
                  <a:pt x="1428750" y="609600"/>
                </a:cubicBezTo>
                <a:cubicBezTo>
                  <a:pt x="2006600" y="673100"/>
                  <a:pt x="2051050" y="708025"/>
                  <a:pt x="3248025" y="638175"/>
                </a:cubicBezTo>
                <a:cubicBezTo>
                  <a:pt x="4277519" y="624681"/>
                  <a:pt x="3892550" y="849313"/>
                  <a:pt x="4683919" y="1102519"/>
                </a:cubicBezTo>
                <a:cubicBezTo>
                  <a:pt x="5926138" y="1454679"/>
                  <a:pt x="6107906" y="1292490"/>
                  <a:pt x="6597650" y="1368425"/>
                </a:cubicBezTo>
                <a:cubicBezTo>
                  <a:pt x="6878108" y="1359958"/>
                  <a:pt x="6910917" y="1294342"/>
                  <a:pt x="7067550" y="1257300"/>
                </a:cubicBez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127125" y="4359275"/>
            <a:ext cx="7105650" cy="590550"/>
          </a:xfrm>
          <a:custGeom>
            <a:avLst/>
            <a:gdLst>
              <a:gd name="connsiteX0" fmla="*/ 0 w 7105650"/>
              <a:gd name="connsiteY0" fmla="*/ 0 h 590550"/>
              <a:gd name="connsiteX1" fmla="*/ 7105650 w 7105650"/>
              <a:gd name="connsiteY1" fmla="*/ 590550 h 590550"/>
              <a:gd name="connsiteX0" fmla="*/ 0 w 7105650"/>
              <a:gd name="connsiteY0" fmla="*/ 0 h 590550"/>
              <a:gd name="connsiteX1" fmla="*/ 1419225 w 7105650"/>
              <a:gd name="connsiteY1" fmla="*/ 447675 h 590550"/>
              <a:gd name="connsiteX2" fmla="*/ 7105650 w 7105650"/>
              <a:gd name="connsiteY2" fmla="*/ 590550 h 590550"/>
              <a:gd name="connsiteX0" fmla="*/ 0 w 7105650"/>
              <a:gd name="connsiteY0" fmla="*/ 0 h 590550"/>
              <a:gd name="connsiteX1" fmla="*/ 1419225 w 7105650"/>
              <a:gd name="connsiteY1" fmla="*/ 447675 h 590550"/>
              <a:gd name="connsiteX2" fmla="*/ 3695700 w 7105650"/>
              <a:gd name="connsiteY2" fmla="*/ 304800 h 590550"/>
              <a:gd name="connsiteX3" fmla="*/ 7105650 w 7105650"/>
              <a:gd name="connsiteY3" fmla="*/ 590550 h 590550"/>
              <a:gd name="connsiteX0" fmla="*/ 0 w 7105650"/>
              <a:gd name="connsiteY0" fmla="*/ 0 h 590550"/>
              <a:gd name="connsiteX1" fmla="*/ 1419225 w 7105650"/>
              <a:gd name="connsiteY1" fmla="*/ 447675 h 590550"/>
              <a:gd name="connsiteX2" fmla="*/ 3695700 w 7105650"/>
              <a:gd name="connsiteY2" fmla="*/ 304800 h 590550"/>
              <a:gd name="connsiteX3" fmla="*/ 5381625 w 7105650"/>
              <a:gd name="connsiteY3" fmla="*/ 581025 h 590550"/>
              <a:gd name="connsiteX4" fmla="*/ 7105650 w 7105650"/>
              <a:gd name="connsiteY4" fmla="*/ 590550 h 590550"/>
              <a:gd name="connsiteX0" fmla="*/ 0 w 7105650"/>
              <a:gd name="connsiteY0" fmla="*/ 0 h 590550"/>
              <a:gd name="connsiteX1" fmla="*/ 1419225 w 7105650"/>
              <a:gd name="connsiteY1" fmla="*/ 447675 h 590550"/>
              <a:gd name="connsiteX2" fmla="*/ 3695700 w 7105650"/>
              <a:gd name="connsiteY2" fmla="*/ 304800 h 590550"/>
              <a:gd name="connsiteX3" fmla="*/ 5381625 w 7105650"/>
              <a:gd name="connsiteY3" fmla="*/ 581025 h 590550"/>
              <a:gd name="connsiteX4" fmla="*/ 6353175 w 7105650"/>
              <a:gd name="connsiteY4" fmla="*/ 504825 h 590550"/>
              <a:gd name="connsiteX5" fmla="*/ 7105650 w 7105650"/>
              <a:gd name="connsiteY5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5650" h="590550">
                <a:moveTo>
                  <a:pt x="0" y="0"/>
                </a:moveTo>
                <a:cubicBezTo>
                  <a:pt x="457200" y="34925"/>
                  <a:pt x="962025" y="412750"/>
                  <a:pt x="1419225" y="447675"/>
                </a:cubicBezTo>
                <a:cubicBezTo>
                  <a:pt x="2143125" y="463550"/>
                  <a:pt x="2971800" y="288925"/>
                  <a:pt x="3695700" y="304800"/>
                </a:cubicBezTo>
                <a:cubicBezTo>
                  <a:pt x="4251325" y="346075"/>
                  <a:pt x="4826000" y="539750"/>
                  <a:pt x="5381625" y="581025"/>
                </a:cubicBezTo>
                <a:cubicBezTo>
                  <a:pt x="5689600" y="577850"/>
                  <a:pt x="6045200" y="508000"/>
                  <a:pt x="6353175" y="504825"/>
                </a:cubicBezTo>
                <a:lnTo>
                  <a:pt x="7105650" y="59055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1193800" y="4559300"/>
            <a:ext cx="7067550" cy="638175"/>
          </a:xfrm>
          <a:custGeom>
            <a:avLst/>
            <a:gdLst>
              <a:gd name="connsiteX0" fmla="*/ 0 w 7067550"/>
              <a:gd name="connsiteY0" fmla="*/ 0 h 247650"/>
              <a:gd name="connsiteX1" fmla="*/ 7067550 w 7067550"/>
              <a:gd name="connsiteY1" fmla="*/ 247650 h 247650"/>
              <a:gd name="connsiteX0" fmla="*/ 0 w 7067550"/>
              <a:gd name="connsiteY0" fmla="*/ 0 h 638175"/>
              <a:gd name="connsiteX1" fmla="*/ 1990725 w 7067550"/>
              <a:gd name="connsiteY1" fmla="*/ 638175 h 638175"/>
              <a:gd name="connsiteX2" fmla="*/ 7067550 w 7067550"/>
              <a:gd name="connsiteY2" fmla="*/ 247650 h 638175"/>
              <a:gd name="connsiteX0" fmla="*/ 0 w 7067550"/>
              <a:gd name="connsiteY0" fmla="*/ 0 h 638175"/>
              <a:gd name="connsiteX1" fmla="*/ 1990725 w 7067550"/>
              <a:gd name="connsiteY1" fmla="*/ 638175 h 638175"/>
              <a:gd name="connsiteX2" fmla="*/ 3248025 w 7067550"/>
              <a:gd name="connsiteY2" fmla="*/ 400050 h 638175"/>
              <a:gd name="connsiteX3" fmla="*/ 7067550 w 7067550"/>
              <a:gd name="connsiteY3" fmla="*/ 247650 h 638175"/>
              <a:gd name="connsiteX0" fmla="*/ 0 w 7067550"/>
              <a:gd name="connsiteY0" fmla="*/ 0 h 638175"/>
              <a:gd name="connsiteX1" fmla="*/ 1990725 w 7067550"/>
              <a:gd name="connsiteY1" fmla="*/ 638175 h 638175"/>
              <a:gd name="connsiteX2" fmla="*/ 3248025 w 7067550"/>
              <a:gd name="connsiteY2" fmla="*/ 400050 h 638175"/>
              <a:gd name="connsiteX3" fmla="*/ 4762500 w 7067550"/>
              <a:gd name="connsiteY3" fmla="*/ 523875 h 638175"/>
              <a:gd name="connsiteX4" fmla="*/ 7067550 w 7067550"/>
              <a:gd name="connsiteY4" fmla="*/ 247650 h 638175"/>
              <a:gd name="connsiteX0" fmla="*/ 0 w 7067550"/>
              <a:gd name="connsiteY0" fmla="*/ 0 h 638175"/>
              <a:gd name="connsiteX1" fmla="*/ 1990725 w 7067550"/>
              <a:gd name="connsiteY1" fmla="*/ 638175 h 638175"/>
              <a:gd name="connsiteX2" fmla="*/ 3248025 w 7067550"/>
              <a:gd name="connsiteY2" fmla="*/ 400050 h 638175"/>
              <a:gd name="connsiteX3" fmla="*/ 4762500 w 7067550"/>
              <a:gd name="connsiteY3" fmla="*/ 523875 h 638175"/>
              <a:gd name="connsiteX4" fmla="*/ 6067425 w 7067550"/>
              <a:gd name="connsiteY4" fmla="*/ 276225 h 638175"/>
              <a:gd name="connsiteX5" fmla="*/ 7067550 w 7067550"/>
              <a:gd name="connsiteY5" fmla="*/ 24765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7550" h="638175">
                <a:moveTo>
                  <a:pt x="0" y="0"/>
                </a:moveTo>
                <a:cubicBezTo>
                  <a:pt x="536575" y="19050"/>
                  <a:pt x="1454150" y="619125"/>
                  <a:pt x="1990725" y="638175"/>
                </a:cubicBezTo>
                <a:cubicBezTo>
                  <a:pt x="2400300" y="609600"/>
                  <a:pt x="2838450" y="428625"/>
                  <a:pt x="3248025" y="400050"/>
                </a:cubicBezTo>
                <a:cubicBezTo>
                  <a:pt x="3708400" y="377825"/>
                  <a:pt x="4302125" y="546100"/>
                  <a:pt x="4762500" y="523875"/>
                </a:cubicBezTo>
                <a:cubicBezTo>
                  <a:pt x="5194300" y="476250"/>
                  <a:pt x="5635625" y="323850"/>
                  <a:pt x="6067425" y="276225"/>
                </a:cubicBezTo>
                <a:lnTo>
                  <a:pt x="7067550" y="24765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146175" y="4683124"/>
            <a:ext cx="7058025" cy="314325"/>
          </a:xfrm>
          <a:custGeom>
            <a:avLst/>
            <a:gdLst>
              <a:gd name="connsiteX0" fmla="*/ 0 w 7058025"/>
              <a:gd name="connsiteY0" fmla="*/ 38100 h 38100"/>
              <a:gd name="connsiteX1" fmla="*/ 7058025 w 7058025"/>
              <a:gd name="connsiteY1" fmla="*/ 0 h 38100"/>
              <a:gd name="connsiteX0" fmla="*/ 0 w 7058025"/>
              <a:gd name="connsiteY0" fmla="*/ 38100 h 247650"/>
              <a:gd name="connsiteX1" fmla="*/ 1495425 w 7058025"/>
              <a:gd name="connsiteY1" fmla="*/ 247650 h 247650"/>
              <a:gd name="connsiteX2" fmla="*/ 7058025 w 7058025"/>
              <a:gd name="connsiteY2" fmla="*/ 0 h 247650"/>
              <a:gd name="connsiteX0" fmla="*/ 0 w 7058025"/>
              <a:gd name="connsiteY0" fmla="*/ 104775 h 314325"/>
              <a:gd name="connsiteX1" fmla="*/ 1495425 w 7058025"/>
              <a:gd name="connsiteY1" fmla="*/ 314325 h 314325"/>
              <a:gd name="connsiteX2" fmla="*/ 3305175 w 7058025"/>
              <a:gd name="connsiteY2" fmla="*/ 0 h 314325"/>
              <a:gd name="connsiteX3" fmla="*/ 7058025 w 7058025"/>
              <a:gd name="connsiteY3" fmla="*/ 66675 h 314325"/>
              <a:gd name="connsiteX0" fmla="*/ 0 w 7058025"/>
              <a:gd name="connsiteY0" fmla="*/ 104775 h 314325"/>
              <a:gd name="connsiteX1" fmla="*/ 1495425 w 7058025"/>
              <a:gd name="connsiteY1" fmla="*/ 314325 h 314325"/>
              <a:gd name="connsiteX2" fmla="*/ 3305175 w 7058025"/>
              <a:gd name="connsiteY2" fmla="*/ 0 h 314325"/>
              <a:gd name="connsiteX3" fmla="*/ 5057775 w 7058025"/>
              <a:gd name="connsiteY3" fmla="*/ 95251 h 314325"/>
              <a:gd name="connsiteX4" fmla="*/ 7058025 w 7058025"/>
              <a:gd name="connsiteY4" fmla="*/ 6667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025" h="314325">
                <a:moveTo>
                  <a:pt x="0" y="104775"/>
                </a:moveTo>
                <a:cubicBezTo>
                  <a:pt x="409575" y="104775"/>
                  <a:pt x="1085850" y="314325"/>
                  <a:pt x="1495425" y="314325"/>
                </a:cubicBezTo>
                <a:cubicBezTo>
                  <a:pt x="2047875" y="288925"/>
                  <a:pt x="2752725" y="25400"/>
                  <a:pt x="3305175" y="0"/>
                </a:cubicBezTo>
                <a:cubicBezTo>
                  <a:pt x="3838575" y="12700"/>
                  <a:pt x="4524375" y="82551"/>
                  <a:pt x="5057775" y="95251"/>
                </a:cubicBezTo>
                <a:lnTo>
                  <a:pt x="7058025" y="66675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155700" y="5168900"/>
            <a:ext cx="7134225" cy="266700"/>
          </a:xfrm>
          <a:custGeom>
            <a:avLst/>
            <a:gdLst>
              <a:gd name="connsiteX0" fmla="*/ 0 w 7134225"/>
              <a:gd name="connsiteY0" fmla="*/ 0 h 266700"/>
              <a:gd name="connsiteX1" fmla="*/ 7134225 w 7134225"/>
              <a:gd name="connsiteY1" fmla="*/ 266700 h 266700"/>
              <a:gd name="connsiteX0" fmla="*/ 0 w 7134225"/>
              <a:gd name="connsiteY0" fmla="*/ 0 h 266700"/>
              <a:gd name="connsiteX1" fmla="*/ 1409700 w 7134225"/>
              <a:gd name="connsiteY1" fmla="*/ 228600 h 266700"/>
              <a:gd name="connsiteX2" fmla="*/ 7134225 w 7134225"/>
              <a:gd name="connsiteY2" fmla="*/ 266700 h 266700"/>
              <a:gd name="connsiteX0" fmla="*/ 0 w 7134225"/>
              <a:gd name="connsiteY0" fmla="*/ 0 h 266700"/>
              <a:gd name="connsiteX1" fmla="*/ 1409700 w 7134225"/>
              <a:gd name="connsiteY1" fmla="*/ 228600 h 266700"/>
              <a:gd name="connsiteX2" fmla="*/ 2886075 w 7134225"/>
              <a:gd name="connsiteY2" fmla="*/ 114300 h 266700"/>
              <a:gd name="connsiteX3" fmla="*/ 7134225 w 7134225"/>
              <a:gd name="connsiteY3" fmla="*/ 266700 h 266700"/>
              <a:gd name="connsiteX0" fmla="*/ 0 w 7134225"/>
              <a:gd name="connsiteY0" fmla="*/ 0 h 266700"/>
              <a:gd name="connsiteX1" fmla="*/ 1409700 w 7134225"/>
              <a:gd name="connsiteY1" fmla="*/ 228600 h 266700"/>
              <a:gd name="connsiteX2" fmla="*/ 2886075 w 7134225"/>
              <a:gd name="connsiteY2" fmla="*/ 114300 h 266700"/>
              <a:gd name="connsiteX3" fmla="*/ 6019800 w 7134225"/>
              <a:gd name="connsiteY3" fmla="*/ 133350 h 266700"/>
              <a:gd name="connsiteX4" fmla="*/ 7134225 w 7134225"/>
              <a:gd name="connsiteY4" fmla="*/ 266700 h 266700"/>
              <a:gd name="connsiteX0" fmla="*/ 0 w 7134225"/>
              <a:gd name="connsiteY0" fmla="*/ 0 h 266700"/>
              <a:gd name="connsiteX1" fmla="*/ 1409700 w 7134225"/>
              <a:gd name="connsiteY1" fmla="*/ 228600 h 266700"/>
              <a:gd name="connsiteX2" fmla="*/ 2886075 w 7134225"/>
              <a:gd name="connsiteY2" fmla="*/ 114300 h 266700"/>
              <a:gd name="connsiteX3" fmla="*/ 4467225 w 7134225"/>
              <a:gd name="connsiteY3" fmla="*/ 209550 h 266700"/>
              <a:gd name="connsiteX4" fmla="*/ 6019800 w 7134225"/>
              <a:gd name="connsiteY4" fmla="*/ 133350 h 266700"/>
              <a:gd name="connsiteX5" fmla="*/ 7134225 w 7134225"/>
              <a:gd name="connsiteY5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4225" h="266700">
                <a:moveTo>
                  <a:pt x="0" y="0"/>
                </a:moveTo>
                <a:cubicBezTo>
                  <a:pt x="457200" y="19050"/>
                  <a:pt x="952500" y="209550"/>
                  <a:pt x="1409700" y="228600"/>
                </a:cubicBezTo>
                <a:cubicBezTo>
                  <a:pt x="1876425" y="234950"/>
                  <a:pt x="2419350" y="107950"/>
                  <a:pt x="2886075" y="114300"/>
                </a:cubicBezTo>
                <a:cubicBezTo>
                  <a:pt x="3390900" y="95250"/>
                  <a:pt x="3944938" y="206375"/>
                  <a:pt x="4467225" y="209550"/>
                </a:cubicBezTo>
                <a:cubicBezTo>
                  <a:pt x="4989512" y="212725"/>
                  <a:pt x="5570538" y="107950"/>
                  <a:pt x="6019800" y="133350"/>
                </a:cubicBezTo>
                <a:lnTo>
                  <a:pt x="7134225" y="26670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463550" y="725488"/>
          <a:ext cx="82169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任意多边形 13"/>
          <p:cNvSpPr/>
          <p:nvPr/>
        </p:nvSpPr>
        <p:spPr>
          <a:xfrm>
            <a:off x="1108075" y="1612900"/>
            <a:ext cx="7705725" cy="3838575"/>
          </a:xfrm>
          <a:custGeom>
            <a:avLst/>
            <a:gdLst>
              <a:gd name="connsiteX0" fmla="*/ 0 w 7939314"/>
              <a:gd name="connsiteY0" fmla="*/ 2844800 h 2844800"/>
              <a:gd name="connsiteX1" fmla="*/ 7939314 w 7939314"/>
              <a:gd name="connsiteY1" fmla="*/ 0 h 2844800"/>
              <a:gd name="connsiteX0" fmla="*/ 0 w 7939314"/>
              <a:gd name="connsiteY0" fmla="*/ 2844800 h 2844800"/>
              <a:gd name="connsiteX1" fmla="*/ 6891564 w 7939314"/>
              <a:gd name="connsiteY1" fmla="*/ 1678214 h 2844800"/>
              <a:gd name="connsiteX2" fmla="*/ 7939314 w 7939314"/>
              <a:gd name="connsiteY2" fmla="*/ 0 h 2844800"/>
              <a:gd name="connsiteX0" fmla="*/ 0 w 7939314"/>
              <a:gd name="connsiteY0" fmla="*/ 2844800 h 2844800"/>
              <a:gd name="connsiteX1" fmla="*/ 5443764 w 7939314"/>
              <a:gd name="connsiteY1" fmla="*/ 2478314 h 2844800"/>
              <a:gd name="connsiteX2" fmla="*/ 6891564 w 7939314"/>
              <a:gd name="connsiteY2" fmla="*/ 1678214 h 2844800"/>
              <a:gd name="connsiteX3" fmla="*/ 7939314 w 7939314"/>
              <a:gd name="connsiteY3" fmla="*/ 0 h 2844800"/>
              <a:gd name="connsiteX0" fmla="*/ 0 w 7939314"/>
              <a:gd name="connsiteY0" fmla="*/ 2844800 h 2844800"/>
              <a:gd name="connsiteX1" fmla="*/ 3176814 w 7939314"/>
              <a:gd name="connsiteY1" fmla="*/ 2525939 h 2844800"/>
              <a:gd name="connsiteX2" fmla="*/ 5443764 w 7939314"/>
              <a:gd name="connsiteY2" fmla="*/ 2478314 h 2844800"/>
              <a:gd name="connsiteX3" fmla="*/ 6891564 w 7939314"/>
              <a:gd name="connsiteY3" fmla="*/ 1678214 h 2844800"/>
              <a:gd name="connsiteX4" fmla="*/ 7939314 w 7939314"/>
              <a:gd name="connsiteY4" fmla="*/ 0 h 2844800"/>
              <a:gd name="connsiteX0" fmla="*/ 0 w 7939314"/>
              <a:gd name="connsiteY0" fmla="*/ 2844800 h 2844800"/>
              <a:gd name="connsiteX1" fmla="*/ 1738539 w 7939314"/>
              <a:gd name="connsiteY1" fmla="*/ 2611664 h 2844800"/>
              <a:gd name="connsiteX2" fmla="*/ 3176814 w 7939314"/>
              <a:gd name="connsiteY2" fmla="*/ 2525939 h 2844800"/>
              <a:gd name="connsiteX3" fmla="*/ 5443764 w 7939314"/>
              <a:gd name="connsiteY3" fmla="*/ 2478314 h 2844800"/>
              <a:gd name="connsiteX4" fmla="*/ 6891564 w 7939314"/>
              <a:gd name="connsiteY4" fmla="*/ 1678214 h 2844800"/>
              <a:gd name="connsiteX5" fmla="*/ 7939314 w 7939314"/>
              <a:gd name="connsiteY5" fmla="*/ 0 h 2844800"/>
              <a:gd name="connsiteX0" fmla="*/ 0 w 7901214"/>
              <a:gd name="connsiteY0" fmla="*/ 2895600 h 2895600"/>
              <a:gd name="connsiteX1" fmla="*/ 1700439 w 7901214"/>
              <a:gd name="connsiteY1" fmla="*/ 2611664 h 2895600"/>
              <a:gd name="connsiteX2" fmla="*/ 3138714 w 7901214"/>
              <a:gd name="connsiteY2" fmla="*/ 2525939 h 2895600"/>
              <a:gd name="connsiteX3" fmla="*/ 5405664 w 7901214"/>
              <a:gd name="connsiteY3" fmla="*/ 2478314 h 2895600"/>
              <a:gd name="connsiteX4" fmla="*/ 6853464 w 7901214"/>
              <a:gd name="connsiteY4" fmla="*/ 1678214 h 2895600"/>
              <a:gd name="connsiteX5" fmla="*/ 7901214 w 7901214"/>
              <a:gd name="connsiteY5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1214" h="2895600">
                <a:moveTo>
                  <a:pt x="0" y="2895600"/>
                </a:moveTo>
                <a:cubicBezTo>
                  <a:pt x="297694" y="2866269"/>
                  <a:pt x="1170970" y="2664808"/>
                  <a:pt x="1700439" y="2611664"/>
                </a:cubicBezTo>
                <a:cubicBezTo>
                  <a:pt x="2229908" y="2558521"/>
                  <a:pt x="2529114" y="2557689"/>
                  <a:pt x="3138714" y="2525939"/>
                </a:cubicBezTo>
                <a:cubicBezTo>
                  <a:pt x="3748314" y="2494189"/>
                  <a:pt x="4781777" y="2643414"/>
                  <a:pt x="5405664" y="2478314"/>
                </a:cubicBezTo>
                <a:cubicBezTo>
                  <a:pt x="6029552" y="2313214"/>
                  <a:pt x="6453414" y="2016654"/>
                  <a:pt x="6853464" y="1678214"/>
                </a:cubicBezTo>
                <a:lnTo>
                  <a:pt x="7901214" y="0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247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341" b="4961"/>
          <a:stretch/>
        </p:blipFill>
        <p:spPr>
          <a:xfrm rot="10800000">
            <a:off x="-2217" y="1"/>
            <a:ext cx="9144000" cy="6857999"/>
          </a:xfrm>
          <a:prstGeom prst="rect">
            <a:avLst/>
          </a:prstGeom>
        </p:spPr>
      </p:pic>
      <p:pic>
        <p:nvPicPr>
          <p:cNvPr id="1026" name="Picture 2" descr="http://static.smartisanos.cn/t2/img/design/component-shadow-medium_36ec7a128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1631" y="3248930"/>
            <a:ext cx="5900738" cy="33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77574" y="3248930"/>
            <a:ext cx="3388853" cy="360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778" t="-49303" r="90654" b="-49303"/>
          <a:stretch/>
        </p:blipFill>
        <p:spPr>
          <a:xfrm>
            <a:off x="1734109" y="2692495"/>
            <a:ext cx="1440353" cy="1440353"/>
          </a:xfrm>
          <a:prstGeom prst="ellipse">
            <a:avLst/>
          </a:prstGeom>
        </p:spPr>
      </p:pic>
      <p:pic>
        <p:nvPicPr>
          <p:cNvPr id="9" name="Picture 4" descr="http://static.smartisanos.cn/t2/img/design/magnifier-medium_c4359b0d5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3636" y="2651807"/>
            <a:ext cx="1785938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6618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341" b="4961"/>
          <a:stretch/>
        </p:blipFill>
        <p:spPr>
          <a:xfrm rot="10800000">
            <a:off x="0" y="0"/>
            <a:ext cx="9144000" cy="6857999"/>
          </a:xfrm>
          <a:prstGeom prst="rect">
            <a:avLst/>
          </a:prstGeom>
        </p:spPr>
      </p:pic>
      <p:pic>
        <p:nvPicPr>
          <p:cNvPr id="1026" name="Picture 2" descr="http://static.smartisanos.cn/t2/img/design/component-shadow-medium_36ec7a128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1631" y="3248930"/>
            <a:ext cx="5900738" cy="33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77574" y="3248930"/>
            <a:ext cx="3388853" cy="360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778" t="-49303" r="90654" b="-49303"/>
          <a:stretch/>
        </p:blipFill>
        <p:spPr>
          <a:xfrm>
            <a:off x="1734109" y="2692495"/>
            <a:ext cx="1440353" cy="1440353"/>
          </a:xfrm>
          <a:prstGeom prst="ellipse">
            <a:avLst/>
          </a:prstGeom>
        </p:spPr>
      </p:pic>
      <p:pic>
        <p:nvPicPr>
          <p:cNvPr id="1028" name="Picture 4" descr="http://static.smartisanos.cn/t2/img/design/magnifier-medium_c4359b0d5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3636" y="2651807"/>
            <a:ext cx="1785938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82660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10"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341" b="4961"/>
          <a:stretch/>
        </p:blipFill>
        <p:spPr>
          <a:xfrm rot="10800000">
            <a:off x="0" y="0"/>
            <a:ext cx="9144000" cy="6857999"/>
          </a:xfrm>
          <a:prstGeom prst="rect">
            <a:avLst/>
          </a:prstGeom>
        </p:spPr>
      </p:pic>
      <p:pic>
        <p:nvPicPr>
          <p:cNvPr id="9" name="Picture 2" descr="http://static.smartisanos.cn/t2/img/design/component-shadow-medium_36ec7a128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1631" y="3248930"/>
            <a:ext cx="5900738" cy="33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77574" y="3248930"/>
            <a:ext cx="3388853" cy="360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318" t="-50547" r="-12708" b="-50547"/>
          <a:stretch/>
        </p:blipFill>
        <p:spPr>
          <a:xfrm>
            <a:off x="5963208" y="2683471"/>
            <a:ext cx="1458401" cy="1458401"/>
          </a:xfrm>
          <a:prstGeom prst="ellipse">
            <a:avLst/>
          </a:prstGeom>
        </p:spPr>
      </p:pic>
      <p:pic>
        <p:nvPicPr>
          <p:cNvPr id="7" name="Picture 4" descr="http://static.smartisanos.cn/t2/img/design/magnifier-medium_c4359b0d5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4427" y="2651807"/>
            <a:ext cx="1785938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/>
          <a:srcRect t="-20634" b="-1"/>
          <a:stretch/>
        </p:blipFill>
        <p:spPr>
          <a:xfrm>
            <a:off x="5792558" y="2257426"/>
            <a:ext cx="1787807" cy="23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5459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6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076872" y="2495550"/>
            <a:ext cx="1866902" cy="18669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62646" y="3038146"/>
            <a:ext cx="1726885" cy="618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  <p:sp>
        <p:nvSpPr>
          <p:cNvPr id="13" name="椭圆 12"/>
          <p:cNvSpPr/>
          <p:nvPr/>
        </p:nvSpPr>
        <p:spPr>
          <a:xfrm>
            <a:off x="3638549" y="2495550"/>
            <a:ext cx="1866902" cy="18669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724323" y="3053912"/>
            <a:ext cx="1726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6" name="椭圆 15"/>
          <p:cNvSpPr/>
          <p:nvPr/>
        </p:nvSpPr>
        <p:spPr>
          <a:xfrm>
            <a:off x="6200226" y="2495550"/>
            <a:ext cx="1866902" cy="18669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86000" y="3049418"/>
            <a:ext cx="1726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</a:p>
        </p:txBody>
      </p:sp>
    </p:spTree>
    <p:extLst>
      <p:ext uri="{BB962C8B-B14F-4D97-AF65-F5344CB8AC3E}">
        <p14:creationId xmlns:p14="http://schemas.microsoft.com/office/powerpoint/2010/main" xmlns="" val="386440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38" t="23103" r="33793" b="25586"/>
          <a:stretch>
            <a:fillRect/>
          </a:stretch>
        </p:blipFill>
        <p:spPr>
          <a:xfrm>
            <a:off x="3105807" y="1836682"/>
            <a:ext cx="2932386" cy="2932386"/>
          </a:xfrm>
          <a:prstGeom prst="roundRect">
            <a:avLst>
              <a:gd name="adj" fmla="val 155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reeform 53"/>
          <p:cNvSpPr>
            <a:spLocks noEditPoints="1"/>
          </p:cNvSpPr>
          <p:nvPr/>
        </p:nvSpPr>
        <p:spPr bwMode="auto">
          <a:xfrm>
            <a:off x="3184637" y="5072804"/>
            <a:ext cx="719424" cy="621511"/>
          </a:xfrm>
          <a:custGeom>
            <a:avLst/>
            <a:gdLst>
              <a:gd name="T0" fmla="*/ 375 w 510"/>
              <a:gd name="T1" fmla="*/ 222 h 440"/>
              <a:gd name="T2" fmla="*/ 367 w 510"/>
              <a:gd name="T3" fmla="*/ 209 h 440"/>
              <a:gd name="T4" fmla="*/ 367 w 510"/>
              <a:gd name="T5" fmla="*/ 158 h 440"/>
              <a:gd name="T6" fmla="*/ 256 w 510"/>
              <a:gd name="T7" fmla="*/ 158 h 440"/>
              <a:gd name="T8" fmla="*/ 244 w 510"/>
              <a:gd name="T9" fmla="*/ 152 h 440"/>
              <a:gd name="T10" fmla="*/ 238 w 510"/>
              <a:gd name="T11" fmla="*/ 92 h 440"/>
              <a:gd name="T12" fmla="*/ 75 w 510"/>
              <a:gd name="T13" fmla="*/ 157 h 440"/>
              <a:gd name="T14" fmla="*/ 0 w 510"/>
              <a:gd name="T15" fmla="*/ 300 h 440"/>
              <a:gd name="T16" fmla="*/ 210 w 510"/>
              <a:gd name="T17" fmla="*/ 440 h 440"/>
              <a:gd name="T18" fmla="*/ 435 w 510"/>
              <a:gd name="T19" fmla="*/ 291 h 440"/>
              <a:gd name="T20" fmla="*/ 375 w 510"/>
              <a:gd name="T21" fmla="*/ 222 h 440"/>
              <a:gd name="T22" fmla="*/ 210 w 510"/>
              <a:gd name="T23" fmla="*/ 403 h 440"/>
              <a:gd name="T24" fmla="*/ 51 w 510"/>
              <a:gd name="T25" fmla="*/ 319 h 440"/>
              <a:gd name="T26" fmla="*/ 190 w 510"/>
              <a:gd name="T27" fmla="*/ 205 h 440"/>
              <a:gd name="T28" fmla="*/ 350 w 510"/>
              <a:gd name="T29" fmla="*/ 289 h 440"/>
              <a:gd name="T30" fmla="*/ 210 w 510"/>
              <a:gd name="T31" fmla="*/ 403 h 440"/>
              <a:gd name="T32" fmla="*/ 510 w 510"/>
              <a:gd name="T33" fmla="*/ 153 h 440"/>
              <a:gd name="T34" fmla="*/ 356 w 510"/>
              <a:gd name="T35" fmla="*/ 0 h 440"/>
              <a:gd name="T36" fmla="*/ 338 w 510"/>
              <a:gd name="T37" fmla="*/ 18 h 440"/>
              <a:gd name="T38" fmla="*/ 356 w 510"/>
              <a:gd name="T39" fmla="*/ 36 h 440"/>
              <a:gd name="T40" fmla="*/ 474 w 510"/>
              <a:gd name="T41" fmla="*/ 153 h 440"/>
              <a:gd name="T42" fmla="*/ 492 w 510"/>
              <a:gd name="T43" fmla="*/ 171 h 440"/>
              <a:gd name="T44" fmla="*/ 510 w 510"/>
              <a:gd name="T45" fmla="*/ 153 h 440"/>
              <a:gd name="T46" fmla="*/ 510 w 510"/>
              <a:gd name="T47" fmla="*/ 153 h 440"/>
              <a:gd name="T48" fmla="*/ 439 w 510"/>
              <a:gd name="T49" fmla="*/ 151 h 440"/>
              <a:gd name="T50" fmla="*/ 359 w 510"/>
              <a:gd name="T51" fmla="*/ 71 h 440"/>
              <a:gd name="T52" fmla="*/ 338 w 510"/>
              <a:gd name="T53" fmla="*/ 85 h 440"/>
              <a:gd name="T54" fmla="*/ 352 w 510"/>
              <a:gd name="T55" fmla="*/ 106 h 440"/>
              <a:gd name="T56" fmla="*/ 403 w 510"/>
              <a:gd name="T57" fmla="*/ 158 h 440"/>
              <a:gd name="T58" fmla="*/ 425 w 510"/>
              <a:gd name="T59" fmla="*/ 172 h 440"/>
              <a:gd name="T60" fmla="*/ 439 w 510"/>
              <a:gd name="T61" fmla="*/ 151 h 440"/>
              <a:gd name="T62" fmla="*/ 168 w 510"/>
              <a:gd name="T63" fmla="*/ 258 h 440"/>
              <a:gd name="T64" fmla="*/ 117 w 510"/>
              <a:gd name="T65" fmla="*/ 321 h 440"/>
              <a:gd name="T66" fmla="*/ 188 w 510"/>
              <a:gd name="T67" fmla="*/ 359 h 440"/>
              <a:gd name="T68" fmla="*/ 238 w 510"/>
              <a:gd name="T69" fmla="*/ 297 h 440"/>
              <a:gd name="T70" fmla="*/ 168 w 510"/>
              <a:gd name="T71" fmla="*/ 258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10" h="440">
                <a:moveTo>
                  <a:pt x="375" y="222"/>
                </a:moveTo>
                <a:cubicBezTo>
                  <a:pt x="368" y="220"/>
                  <a:pt x="363" y="218"/>
                  <a:pt x="367" y="209"/>
                </a:cubicBezTo>
                <a:cubicBezTo>
                  <a:pt x="375" y="188"/>
                  <a:pt x="376" y="171"/>
                  <a:pt x="367" y="158"/>
                </a:cubicBezTo>
                <a:cubicBezTo>
                  <a:pt x="351" y="135"/>
                  <a:pt x="307" y="136"/>
                  <a:pt x="256" y="158"/>
                </a:cubicBezTo>
                <a:cubicBezTo>
                  <a:pt x="256" y="157"/>
                  <a:pt x="240" y="165"/>
                  <a:pt x="244" y="152"/>
                </a:cubicBezTo>
                <a:cubicBezTo>
                  <a:pt x="252" y="126"/>
                  <a:pt x="250" y="105"/>
                  <a:pt x="238" y="92"/>
                </a:cubicBezTo>
                <a:cubicBezTo>
                  <a:pt x="211" y="64"/>
                  <a:pt x="138" y="94"/>
                  <a:pt x="75" y="157"/>
                </a:cubicBezTo>
                <a:cubicBezTo>
                  <a:pt x="28" y="205"/>
                  <a:pt x="0" y="256"/>
                  <a:pt x="0" y="300"/>
                </a:cubicBezTo>
                <a:cubicBezTo>
                  <a:pt x="0" y="384"/>
                  <a:pt x="106" y="440"/>
                  <a:pt x="210" y="440"/>
                </a:cubicBezTo>
                <a:cubicBezTo>
                  <a:pt x="345" y="440"/>
                  <a:pt x="435" y="355"/>
                  <a:pt x="435" y="291"/>
                </a:cubicBezTo>
                <a:cubicBezTo>
                  <a:pt x="435" y="253"/>
                  <a:pt x="404" y="231"/>
                  <a:pt x="375" y="222"/>
                </a:cubicBezTo>
                <a:close/>
                <a:moveTo>
                  <a:pt x="210" y="403"/>
                </a:moveTo>
                <a:cubicBezTo>
                  <a:pt x="127" y="411"/>
                  <a:pt x="56" y="373"/>
                  <a:pt x="51" y="319"/>
                </a:cubicBezTo>
                <a:cubicBezTo>
                  <a:pt x="45" y="264"/>
                  <a:pt x="108" y="213"/>
                  <a:pt x="190" y="205"/>
                </a:cubicBezTo>
                <a:cubicBezTo>
                  <a:pt x="273" y="197"/>
                  <a:pt x="344" y="234"/>
                  <a:pt x="350" y="289"/>
                </a:cubicBezTo>
                <a:cubicBezTo>
                  <a:pt x="355" y="343"/>
                  <a:pt x="292" y="394"/>
                  <a:pt x="210" y="403"/>
                </a:cubicBezTo>
                <a:close/>
                <a:moveTo>
                  <a:pt x="510" y="153"/>
                </a:moveTo>
                <a:cubicBezTo>
                  <a:pt x="510" y="69"/>
                  <a:pt x="441" y="0"/>
                  <a:pt x="356" y="0"/>
                </a:cubicBezTo>
                <a:cubicBezTo>
                  <a:pt x="346" y="0"/>
                  <a:pt x="338" y="8"/>
                  <a:pt x="338" y="18"/>
                </a:cubicBezTo>
                <a:cubicBezTo>
                  <a:pt x="338" y="28"/>
                  <a:pt x="346" y="36"/>
                  <a:pt x="356" y="36"/>
                </a:cubicBezTo>
                <a:cubicBezTo>
                  <a:pt x="421" y="36"/>
                  <a:pt x="474" y="88"/>
                  <a:pt x="474" y="153"/>
                </a:cubicBezTo>
                <a:cubicBezTo>
                  <a:pt x="474" y="163"/>
                  <a:pt x="482" y="171"/>
                  <a:pt x="492" y="171"/>
                </a:cubicBezTo>
                <a:cubicBezTo>
                  <a:pt x="502" y="171"/>
                  <a:pt x="510" y="163"/>
                  <a:pt x="510" y="153"/>
                </a:cubicBezTo>
                <a:cubicBezTo>
                  <a:pt x="510" y="153"/>
                  <a:pt x="510" y="153"/>
                  <a:pt x="510" y="153"/>
                </a:cubicBezTo>
                <a:close/>
                <a:moveTo>
                  <a:pt x="439" y="151"/>
                </a:moveTo>
                <a:cubicBezTo>
                  <a:pt x="430" y="111"/>
                  <a:pt x="399" y="79"/>
                  <a:pt x="359" y="71"/>
                </a:cubicBezTo>
                <a:cubicBezTo>
                  <a:pt x="349" y="69"/>
                  <a:pt x="340" y="75"/>
                  <a:pt x="338" y="85"/>
                </a:cubicBezTo>
                <a:cubicBezTo>
                  <a:pt x="336" y="95"/>
                  <a:pt x="342" y="104"/>
                  <a:pt x="352" y="106"/>
                </a:cubicBezTo>
                <a:cubicBezTo>
                  <a:pt x="378" y="111"/>
                  <a:pt x="398" y="132"/>
                  <a:pt x="403" y="158"/>
                </a:cubicBezTo>
                <a:cubicBezTo>
                  <a:pt x="405" y="168"/>
                  <a:pt x="415" y="174"/>
                  <a:pt x="425" y="172"/>
                </a:cubicBezTo>
                <a:cubicBezTo>
                  <a:pt x="434" y="170"/>
                  <a:pt x="441" y="160"/>
                  <a:pt x="439" y="151"/>
                </a:cubicBezTo>
                <a:close/>
                <a:moveTo>
                  <a:pt x="168" y="258"/>
                </a:moveTo>
                <a:cubicBezTo>
                  <a:pt x="134" y="265"/>
                  <a:pt x="112" y="293"/>
                  <a:pt x="117" y="321"/>
                </a:cubicBezTo>
                <a:cubicBezTo>
                  <a:pt x="123" y="349"/>
                  <a:pt x="154" y="366"/>
                  <a:pt x="188" y="359"/>
                </a:cubicBezTo>
                <a:cubicBezTo>
                  <a:pt x="221" y="352"/>
                  <a:pt x="243" y="324"/>
                  <a:pt x="238" y="297"/>
                </a:cubicBezTo>
                <a:cubicBezTo>
                  <a:pt x="232" y="269"/>
                  <a:pt x="201" y="252"/>
                  <a:pt x="168" y="2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99494" y="5121949"/>
            <a:ext cx="236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@sky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卤代烃</a:t>
            </a:r>
          </a:p>
        </p:txBody>
      </p:sp>
    </p:spTree>
    <p:extLst>
      <p:ext uri="{BB962C8B-B14F-4D97-AF65-F5344CB8AC3E}">
        <p14:creationId xmlns:p14="http://schemas.microsoft.com/office/powerpoint/2010/main" xmlns="" val="3249089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25" b="5229"/>
          <a:stretch/>
        </p:blipFill>
        <p:spPr>
          <a:xfrm>
            <a:off x="-38100" y="0"/>
            <a:ext cx="91821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303081" y="2342436"/>
            <a:ext cx="3316845" cy="3466806"/>
            <a:chOff x="38145" y="2311694"/>
            <a:chExt cx="3316845" cy="3466806"/>
          </a:xfrm>
        </p:grpSpPr>
        <p:sp>
          <p:nvSpPr>
            <p:cNvPr id="22" name="文本框 21"/>
            <p:cNvSpPr txBox="1"/>
            <p:nvPr/>
          </p:nvSpPr>
          <p:spPr>
            <a:xfrm>
              <a:off x="1136013" y="5255280"/>
              <a:ext cx="14568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n w="3175"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   席</a:t>
              </a:r>
              <a:endParaRPr lang="zh-CN" altLang="en-US" sz="2800" b="1" dirty="0">
                <a:ln w="3175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484454" y="3063735"/>
              <a:ext cx="2421277" cy="2483210"/>
            </a:xfrm>
            <a:custGeom>
              <a:avLst/>
              <a:gdLst>
                <a:gd name="T0" fmla="*/ 1953 w 2463"/>
                <a:gd name="T1" fmla="*/ 6 h 2526"/>
                <a:gd name="T2" fmla="*/ 2240 w 2463"/>
                <a:gd name="T3" fmla="*/ 101 h 2526"/>
                <a:gd name="T4" fmla="*/ 2398 w 2463"/>
                <a:gd name="T5" fmla="*/ 259 h 2526"/>
                <a:gd name="T6" fmla="*/ 2459 w 2463"/>
                <a:gd name="T7" fmla="*/ 481 h 2526"/>
                <a:gd name="T8" fmla="*/ 2442 w 2463"/>
                <a:gd name="T9" fmla="*/ 740 h 2526"/>
                <a:gd name="T10" fmla="*/ 2378 w 2463"/>
                <a:gd name="T11" fmla="*/ 893 h 2526"/>
                <a:gd name="T12" fmla="*/ 2235 w 2463"/>
                <a:gd name="T13" fmla="*/ 1051 h 2526"/>
                <a:gd name="T14" fmla="*/ 2069 w 2463"/>
                <a:gd name="T15" fmla="*/ 1139 h 2526"/>
                <a:gd name="T16" fmla="*/ 1809 w 2463"/>
                <a:gd name="T17" fmla="*/ 1163 h 2526"/>
                <a:gd name="T18" fmla="*/ 1508 w 2463"/>
                <a:gd name="T19" fmla="*/ 1055 h 2526"/>
                <a:gd name="T20" fmla="*/ 1286 w 2463"/>
                <a:gd name="T21" fmla="*/ 838 h 2526"/>
                <a:gd name="T22" fmla="*/ 1198 w 2463"/>
                <a:gd name="T23" fmla="*/ 582 h 2526"/>
                <a:gd name="T24" fmla="*/ 1254 w 2463"/>
                <a:gd name="T25" fmla="*/ 326 h 2526"/>
                <a:gd name="T26" fmla="*/ 1434 w 2463"/>
                <a:gd name="T27" fmla="*/ 121 h 2526"/>
                <a:gd name="T28" fmla="*/ 1694 w 2463"/>
                <a:gd name="T29" fmla="*/ 12 h 2526"/>
                <a:gd name="T30" fmla="*/ 2215 w 2463"/>
                <a:gd name="T31" fmla="*/ 344 h 2526"/>
                <a:gd name="T32" fmla="*/ 2189 w 2463"/>
                <a:gd name="T33" fmla="*/ 447 h 2526"/>
                <a:gd name="T34" fmla="*/ 2221 w 2463"/>
                <a:gd name="T35" fmla="*/ 550 h 2526"/>
                <a:gd name="T36" fmla="*/ 2300 w 2463"/>
                <a:gd name="T37" fmla="*/ 584 h 2526"/>
                <a:gd name="T38" fmla="*/ 2369 w 2463"/>
                <a:gd name="T39" fmla="*/ 516 h 2526"/>
                <a:gd name="T40" fmla="*/ 2386 w 2463"/>
                <a:gd name="T41" fmla="*/ 394 h 2526"/>
                <a:gd name="T42" fmla="*/ 2336 w 2463"/>
                <a:gd name="T43" fmla="*/ 303 h 2526"/>
                <a:gd name="T44" fmla="*/ 493 w 2463"/>
                <a:gd name="T45" fmla="*/ 116 h 2526"/>
                <a:gd name="T46" fmla="*/ 766 w 2463"/>
                <a:gd name="T47" fmla="*/ 170 h 2526"/>
                <a:gd name="T48" fmla="*/ 948 w 2463"/>
                <a:gd name="T49" fmla="*/ 333 h 2526"/>
                <a:gd name="T50" fmla="*/ 1007 w 2463"/>
                <a:gd name="T51" fmla="*/ 560 h 2526"/>
                <a:gd name="T52" fmla="*/ 932 w 2463"/>
                <a:gd name="T53" fmla="*/ 791 h 2526"/>
                <a:gd name="T54" fmla="*/ 760 w 2463"/>
                <a:gd name="T55" fmla="*/ 986 h 2526"/>
                <a:gd name="T56" fmla="*/ 529 w 2463"/>
                <a:gd name="T57" fmla="*/ 1093 h 2526"/>
                <a:gd name="T58" fmla="*/ 307 w 2463"/>
                <a:gd name="T59" fmla="*/ 1072 h 2526"/>
                <a:gd name="T60" fmla="*/ 116 w 2463"/>
                <a:gd name="T61" fmla="*/ 925 h 2526"/>
                <a:gd name="T62" fmla="*/ 13 w 2463"/>
                <a:gd name="T63" fmla="*/ 710 h 2526"/>
                <a:gd name="T64" fmla="*/ 14 w 2463"/>
                <a:gd name="T65" fmla="*/ 496 h 2526"/>
                <a:gd name="T66" fmla="*/ 123 w 2463"/>
                <a:gd name="T67" fmla="*/ 307 h 2526"/>
                <a:gd name="T68" fmla="*/ 304 w 2463"/>
                <a:gd name="T69" fmla="*/ 170 h 2526"/>
                <a:gd name="T70" fmla="*/ 172 w 2463"/>
                <a:gd name="T71" fmla="*/ 305 h 2526"/>
                <a:gd name="T72" fmla="*/ 110 w 2463"/>
                <a:gd name="T73" fmla="*/ 375 h 2526"/>
                <a:gd name="T74" fmla="*/ 88 w 2463"/>
                <a:gd name="T75" fmla="*/ 488 h 2526"/>
                <a:gd name="T76" fmla="*/ 160 w 2463"/>
                <a:gd name="T77" fmla="*/ 533 h 2526"/>
                <a:gd name="T78" fmla="*/ 261 w 2463"/>
                <a:gd name="T79" fmla="*/ 468 h 2526"/>
                <a:gd name="T80" fmla="*/ 287 w 2463"/>
                <a:gd name="T81" fmla="*/ 366 h 2526"/>
                <a:gd name="T82" fmla="*/ 235 w 2463"/>
                <a:gd name="T83" fmla="*/ 299 h 2526"/>
                <a:gd name="T84" fmla="*/ 1457 w 2463"/>
                <a:gd name="T85" fmla="*/ 1953 h 2526"/>
                <a:gd name="T86" fmla="*/ 2028 w 2463"/>
                <a:gd name="T87" fmla="*/ 1914 h 2526"/>
                <a:gd name="T88" fmla="*/ 2156 w 2463"/>
                <a:gd name="T89" fmla="*/ 2008 h 2526"/>
                <a:gd name="T90" fmla="*/ 2300 w 2463"/>
                <a:gd name="T91" fmla="*/ 2124 h 2526"/>
                <a:gd name="T92" fmla="*/ 2240 w 2463"/>
                <a:gd name="T93" fmla="*/ 2368 h 2526"/>
                <a:gd name="T94" fmla="*/ 1669 w 2463"/>
                <a:gd name="T95" fmla="*/ 2482 h 2526"/>
                <a:gd name="T96" fmla="*/ 769 w 2463"/>
                <a:gd name="T97" fmla="*/ 2523 h 2526"/>
                <a:gd name="T98" fmla="*/ 510 w 2463"/>
                <a:gd name="T99" fmla="*/ 2508 h 2526"/>
                <a:gd name="T100" fmla="*/ 275 w 2463"/>
                <a:gd name="T101" fmla="*/ 2483 h 2526"/>
                <a:gd name="T102" fmla="*/ 130 w 2463"/>
                <a:gd name="T103" fmla="*/ 1937 h 2526"/>
                <a:gd name="T104" fmla="*/ 227 w 2463"/>
                <a:gd name="T105" fmla="*/ 1931 h 2526"/>
                <a:gd name="T106" fmla="*/ 427 w 2463"/>
                <a:gd name="T107" fmla="*/ 1954 h 2526"/>
                <a:gd name="T108" fmla="*/ 898 w 2463"/>
                <a:gd name="T109" fmla="*/ 1973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63" h="2526">
                  <a:moveTo>
                    <a:pt x="1694" y="12"/>
                  </a:moveTo>
                  <a:lnTo>
                    <a:pt x="1758" y="4"/>
                  </a:lnTo>
                  <a:lnTo>
                    <a:pt x="1823" y="0"/>
                  </a:lnTo>
                  <a:lnTo>
                    <a:pt x="1888" y="1"/>
                  </a:lnTo>
                  <a:lnTo>
                    <a:pt x="1953" y="6"/>
                  </a:lnTo>
                  <a:lnTo>
                    <a:pt x="2017" y="18"/>
                  </a:lnTo>
                  <a:lnTo>
                    <a:pt x="2080" y="34"/>
                  </a:lnTo>
                  <a:lnTo>
                    <a:pt x="2142" y="54"/>
                  </a:lnTo>
                  <a:lnTo>
                    <a:pt x="2202" y="80"/>
                  </a:lnTo>
                  <a:lnTo>
                    <a:pt x="2240" y="101"/>
                  </a:lnTo>
                  <a:lnTo>
                    <a:pt x="2278" y="124"/>
                  </a:lnTo>
                  <a:lnTo>
                    <a:pt x="2315" y="151"/>
                  </a:lnTo>
                  <a:lnTo>
                    <a:pt x="2348" y="181"/>
                  </a:lnTo>
                  <a:lnTo>
                    <a:pt x="2376" y="218"/>
                  </a:lnTo>
                  <a:lnTo>
                    <a:pt x="2398" y="259"/>
                  </a:lnTo>
                  <a:lnTo>
                    <a:pt x="2417" y="301"/>
                  </a:lnTo>
                  <a:lnTo>
                    <a:pt x="2432" y="344"/>
                  </a:lnTo>
                  <a:lnTo>
                    <a:pt x="2444" y="389"/>
                  </a:lnTo>
                  <a:lnTo>
                    <a:pt x="2453" y="435"/>
                  </a:lnTo>
                  <a:lnTo>
                    <a:pt x="2459" y="481"/>
                  </a:lnTo>
                  <a:lnTo>
                    <a:pt x="2463" y="527"/>
                  </a:lnTo>
                  <a:lnTo>
                    <a:pt x="2463" y="580"/>
                  </a:lnTo>
                  <a:lnTo>
                    <a:pt x="2460" y="635"/>
                  </a:lnTo>
                  <a:lnTo>
                    <a:pt x="2452" y="688"/>
                  </a:lnTo>
                  <a:lnTo>
                    <a:pt x="2442" y="740"/>
                  </a:lnTo>
                  <a:lnTo>
                    <a:pt x="2426" y="793"/>
                  </a:lnTo>
                  <a:lnTo>
                    <a:pt x="2405" y="842"/>
                  </a:lnTo>
                  <a:lnTo>
                    <a:pt x="2397" y="860"/>
                  </a:lnTo>
                  <a:lnTo>
                    <a:pt x="2388" y="877"/>
                  </a:lnTo>
                  <a:lnTo>
                    <a:pt x="2378" y="893"/>
                  </a:lnTo>
                  <a:lnTo>
                    <a:pt x="2365" y="907"/>
                  </a:lnTo>
                  <a:lnTo>
                    <a:pt x="2307" y="965"/>
                  </a:lnTo>
                  <a:lnTo>
                    <a:pt x="2254" y="1027"/>
                  </a:lnTo>
                  <a:lnTo>
                    <a:pt x="2244" y="1039"/>
                  </a:lnTo>
                  <a:lnTo>
                    <a:pt x="2235" y="1051"/>
                  </a:lnTo>
                  <a:lnTo>
                    <a:pt x="2224" y="1063"/>
                  </a:lnTo>
                  <a:lnTo>
                    <a:pt x="2211" y="1071"/>
                  </a:lnTo>
                  <a:lnTo>
                    <a:pt x="2166" y="1099"/>
                  </a:lnTo>
                  <a:lnTo>
                    <a:pt x="2118" y="1121"/>
                  </a:lnTo>
                  <a:lnTo>
                    <a:pt x="2069" y="1139"/>
                  </a:lnTo>
                  <a:lnTo>
                    <a:pt x="2018" y="1153"/>
                  </a:lnTo>
                  <a:lnTo>
                    <a:pt x="1967" y="1163"/>
                  </a:lnTo>
                  <a:lnTo>
                    <a:pt x="1914" y="1168"/>
                  </a:lnTo>
                  <a:lnTo>
                    <a:pt x="1861" y="1168"/>
                  </a:lnTo>
                  <a:lnTo>
                    <a:pt x="1809" y="1163"/>
                  </a:lnTo>
                  <a:lnTo>
                    <a:pt x="1745" y="1152"/>
                  </a:lnTo>
                  <a:lnTo>
                    <a:pt x="1683" y="1136"/>
                  </a:lnTo>
                  <a:lnTo>
                    <a:pt x="1622" y="1114"/>
                  </a:lnTo>
                  <a:lnTo>
                    <a:pt x="1563" y="1087"/>
                  </a:lnTo>
                  <a:lnTo>
                    <a:pt x="1508" y="1055"/>
                  </a:lnTo>
                  <a:lnTo>
                    <a:pt x="1454" y="1019"/>
                  </a:lnTo>
                  <a:lnTo>
                    <a:pt x="1405" y="977"/>
                  </a:lnTo>
                  <a:lnTo>
                    <a:pt x="1359" y="932"/>
                  </a:lnTo>
                  <a:lnTo>
                    <a:pt x="1318" y="882"/>
                  </a:lnTo>
                  <a:lnTo>
                    <a:pt x="1286" y="838"/>
                  </a:lnTo>
                  <a:lnTo>
                    <a:pt x="1259" y="791"/>
                  </a:lnTo>
                  <a:lnTo>
                    <a:pt x="1236" y="741"/>
                  </a:lnTo>
                  <a:lnTo>
                    <a:pt x="1218" y="690"/>
                  </a:lnTo>
                  <a:lnTo>
                    <a:pt x="1206" y="637"/>
                  </a:lnTo>
                  <a:lnTo>
                    <a:pt x="1198" y="582"/>
                  </a:lnTo>
                  <a:lnTo>
                    <a:pt x="1198" y="530"/>
                  </a:lnTo>
                  <a:lnTo>
                    <a:pt x="1204" y="477"/>
                  </a:lnTo>
                  <a:lnTo>
                    <a:pt x="1215" y="425"/>
                  </a:lnTo>
                  <a:lnTo>
                    <a:pt x="1231" y="374"/>
                  </a:lnTo>
                  <a:lnTo>
                    <a:pt x="1254" y="326"/>
                  </a:lnTo>
                  <a:lnTo>
                    <a:pt x="1280" y="280"/>
                  </a:lnTo>
                  <a:lnTo>
                    <a:pt x="1311" y="236"/>
                  </a:lnTo>
                  <a:lnTo>
                    <a:pt x="1349" y="194"/>
                  </a:lnTo>
                  <a:lnTo>
                    <a:pt x="1389" y="155"/>
                  </a:lnTo>
                  <a:lnTo>
                    <a:pt x="1434" y="121"/>
                  </a:lnTo>
                  <a:lnTo>
                    <a:pt x="1482" y="90"/>
                  </a:lnTo>
                  <a:lnTo>
                    <a:pt x="1532" y="65"/>
                  </a:lnTo>
                  <a:lnTo>
                    <a:pt x="1585" y="42"/>
                  </a:lnTo>
                  <a:lnTo>
                    <a:pt x="1638" y="25"/>
                  </a:lnTo>
                  <a:lnTo>
                    <a:pt x="1694" y="12"/>
                  </a:lnTo>
                  <a:close/>
                  <a:moveTo>
                    <a:pt x="2281" y="293"/>
                  </a:moveTo>
                  <a:lnTo>
                    <a:pt x="2260" y="301"/>
                  </a:lnTo>
                  <a:lnTo>
                    <a:pt x="2242" y="312"/>
                  </a:lnTo>
                  <a:lnTo>
                    <a:pt x="2227" y="327"/>
                  </a:lnTo>
                  <a:lnTo>
                    <a:pt x="2215" y="344"/>
                  </a:lnTo>
                  <a:lnTo>
                    <a:pt x="2205" y="363"/>
                  </a:lnTo>
                  <a:lnTo>
                    <a:pt x="2197" y="384"/>
                  </a:lnTo>
                  <a:lnTo>
                    <a:pt x="2192" y="404"/>
                  </a:lnTo>
                  <a:lnTo>
                    <a:pt x="2189" y="425"/>
                  </a:lnTo>
                  <a:lnTo>
                    <a:pt x="2189" y="447"/>
                  </a:lnTo>
                  <a:lnTo>
                    <a:pt x="2190" y="468"/>
                  </a:lnTo>
                  <a:lnTo>
                    <a:pt x="2194" y="490"/>
                  </a:lnTo>
                  <a:lnTo>
                    <a:pt x="2200" y="512"/>
                  </a:lnTo>
                  <a:lnTo>
                    <a:pt x="2209" y="531"/>
                  </a:lnTo>
                  <a:lnTo>
                    <a:pt x="2221" y="550"/>
                  </a:lnTo>
                  <a:lnTo>
                    <a:pt x="2236" y="565"/>
                  </a:lnTo>
                  <a:lnTo>
                    <a:pt x="2254" y="578"/>
                  </a:lnTo>
                  <a:lnTo>
                    <a:pt x="2269" y="584"/>
                  </a:lnTo>
                  <a:lnTo>
                    <a:pt x="2284" y="587"/>
                  </a:lnTo>
                  <a:lnTo>
                    <a:pt x="2300" y="584"/>
                  </a:lnTo>
                  <a:lnTo>
                    <a:pt x="2315" y="580"/>
                  </a:lnTo>
                  <a:lnTo>
                    <a:pt x="2329" y="572"/>
                  </a:lnTo>
                  <a:lnTo>
                    <a:pt x="2340" y="561"/>
                  </a:lnTo>
                  <a:lnTo>
                    <a:pt x="2357" y="541"/>
                  </a:lnTo>
                  <a:lnTo>
                    <a:pt x="2369" y="516"/>
                  </a:lnTo>
                  <a:lnTo>
                    <a:pt x="2379" y="492"/>
                  </a:lnTo>
                  <a:lnTo>
                    <a:pt x="2384" y="465"/>
                  </a:lnTo>
                  <a:lnTo>
                    <a:pt x="2388" y="438"/>
                  </a:lnTo>
                  <a:lnTo>
                    <a:pt x="2388" y="417"/>
                  </a:lnTo>
                  <a:lnTo>
                    <a:pt x="2386" y="394"/>
                  </a:lnTo>
                  <a:lnTo>
                    <a:pt x="2382" y="372"/>
                  </a:lnTo>
                  <a:lnTo>
                    <a:pt x="2374" y="352"/>
                  </a:lnTo>
                  <a:lnTo>
                    <a:pt x="2365" y="331"/>
                  </a:lnTo>
                  <a:lnTo>
                    <a:pt x="2351" y="314"/>
                  </a:lnTo>
                  <a:lnTo>
                    <a:pt x="2336" y="303"/>
                  </a:lnTo>
                  <a:lnTo>
                    <a:pt x="2319" y="295"/>
                  </a:lnTo>
                  <a:lnTo>
                    <a:pt x="2300" y="292"/>
                  </a:lnTo>
                  <a:lnTo>
                    <a:pt x="2281" y="293"/>
                  </a:lnTo>
                  <a:close/>
                  <a:moveTo>
                    <a:pt x="437" y="124"/>
                  </a:moveTo>
                  <a:lnTo>
                    <a:pt x="493" y="116"/>
                  </a:lnTo>
                  <a:lnTo>
                    <a:pt x="549" y="115"/>
                  </a:lnTo>
                  <a:lnTo>
                    <a:pt x="605" y="120"/>
                  </a:lnTo>
                  <a:lnTo>
                    <a:pt x="660" y="131"/>
                  </a:lnTo>
                  <a:lnTo>
                    <a:pt x="714" y="148"/>
                  </a:lnTo>
                  <a:lnTo>
                    <a:pt x="766" y="170"/>
                  </a:lnTo>
                  <a:lnTo>
                    <a:pt x="814" y="199"/>
                  </a:lnTo>
                  <a:lnTo>
                    <a:pt x="853" y="227"/>
                  </a:lnTo>
                  <a:lnTo>
                    <a:pt x="888" y="258"/>
                  </a:lnTo>
                  <a:lnTo>
                    <a:pt x="920" y="294"/>
                  </a:lnTo>
                  <a:lnTo>
                    <a:pt x="948" y="333"/>
                  </a:lnTo>
                  <a:lnTo>
                    <a:pt x="970" y="374"/>
                  </a:lnTo>
                  <a:lnTo>
                    <a:pt x="988" y="418"/>
                  </a:lnTo>
                  <a:lnTo>
                    <a:pt x="1001" y="464"/>
                  </a:lnTo>
                  <a:lnTo>
                    <a:pt x="1006" y="511"/>
                  </a:lnTo>
                  <a:lnTo>
                    <a:pt x="1007" y="560"/>
                  </a:lnTo>
                  <a:lnTo>
                    <a:pt x="1002" y="609"/>
                  </a:lnTo>
                  <a:lnTo>
                    <a:pt x="990" y="657"/>
                  </a:lnTo>
                  <a:lnTo>
                    <a:pt x="975" y="703"/>
                  </a:lnTo>
                  <a:lnTo>
                    <a:pt x="955" y="748"/>
                  </a:lnTo>
                  <a:lnTo>
                    <a:pt x="932" y="791"/>
                  </a:lnTo>
                  <a:lnTo>
                    <a:pt x="906" y="833"/>
                  </a:lnTo>
                  <a:lnTo>
                    <a:pt x="874" y="875"/>
                  </a:lnTo>
                  <a:lnTo>
                    <a:pt x="839" y="914"/>
                  </a:lnTo>
                  <a:lnTo>
                    <a:pt x="800" y="952"/>
                  </a:lnTo>
                  <a:lnTo>
                    <a:pt x="760" y="986"/>
                  </a:lnTo>
                  <a:lnTo>
                    <a:pt x="717" y="1017"/>
                  </a:lnTo>
                  <a:lnTo>
                    <a:pt x="671" y="1042"/>
                  </a:lnTo>
                  <a:lnTo>
                    <a:pt x="623" y="1065"/>
                  </a:lnTo>
                  <a:lnTo>
                    <a:pt x="573" y="1083"/>
                  </a:lnTo>
                  <a:lnTo>
                    <a:pt x="529" y="1093"/>
                  </a:lnTo>
                  <a:lnTo>
                    <a:pt x="484" y="1099"/>
                  </a:lnTo>
                  <a:lnTo>
                    <a:pt x="438" y="1100"/>
                  </a:lnTo>
                  <a:lnTo>
                    <a:pt x="394" y="1096"/>
                  </a:lnTo>
                  <a:lnTo>
                    <a:pt x="350" y="1086"/>
                  </a:lnTo>
                  <a:lnTo>
                    <a:pt x="307" y="1072"/>
                  </a:lnTo>
                  <a:lnTo>
                    <a:pt x="266" y="1052"/>
                  </a:lnTo>
                  <a:lnTo>
                    <a:pt x="224" y="1026"/>
                  </a:lnTo>
                  <a:lnTo>
                    <a:pt x="184" y="996"/>
                  </a:lnTo>
                  <a:lnTo>
                    <a:pt x="149" y="962"/>
                  </a:lnTo>
                  <a:lnTo>
                    <a:pt x="116" y="925"/>
                  </a:lnTo>
                  <a:lnTo>
                    <a:pt x="87" y="885"/>
                  </a:lnTo>
                  <a:lnTo>
                    <a:pt x="62" y="843"/>
                  </a:lnTo>
                  <a:lnTo>
                    <a:pt x="40" y="798"/>
                  </a:lnTo>
                  <a:lnTo>
                    <a:pt x="23" y="752"/>
                  </a:lnTo>
                  <a:lnTo>
                    <a:pt x="13" y="710"/>
                  </a:lnTo>
                  <a:lnTo>
                    <a:pt x="5" y="668"/>
                  </a:lnTo>
                  <a:lnTo>
                    <a:pt x="1" y="624"/>
                  </a:lnTo>
                  <a:lnTo>
                    <a:pt x="0" y="581"/>
                  </a:lnTo>
                  <a:lnTo>
                    <a:pt x="4" y="539"/>
                  </a:lnTo>
                  <a:lnTo>
                    <a:pt x="14" y="496"/>
                  </a:lnTo>
                  <a:lnTo>
                    <a:pt x="28" y="455"/>
                  </a:lnTo>
                  <a:lnTo>
                    <a:pt x="47" y="416"/>
                  </a:lnTo>
                  <a:lnTo>
                    <a:pt x="68" y="377"/>
                  </a:lnTo>
                  <a:lnTo>
                    <a:pt x="94" y="341"/>
                  </a:lnTo>
                  <a:lnTo>
                    <a:pt x="123" y="307"/>
                  </a:lnTo>
                  <a:lnTo>
                    <a:pt x="153" y="276"/>
                  </a:lnTo>
                  <a:lnTo>
                    <a:pt x="189" y="248"/>
                  </a:lnTo>
                  <a:lnTo>
                    <a:pt x="224" y="218"/>
                  </a:lnTo>
                  <a:lnTo>
                    <a:pt x="263" y="193"/>
                  </a:lnTo>
                  <a:lnTo>
                    <a:pt x="304" y="170"/>
                  </a:lnTo>
                  <a:lnTo>
                    <a:pt x="348" y="151"/>
                  </a:lnTo>
                  <a:lnTo>
                    <a:pt x="391" y="136"/>
                  </a:lnTo>
                  <a:lnTo>
                    <a:pt x="437" y="124"/>
                  </a:lnTo>
                  <a:close/>
                  <a:moveTo>
                    <a:pt x="188" y="299"/>
                  </a:moveTo>
                  <a:lnTo>
                    <a:pt x="172" y="305"/>
                  </a:lnTo>
                  <a:lnTo>
                    <a:pt x="157" y="314"/>
                  </a:lnTo>
                  <a:lnTo>
                    <a:pt x="144" y="327"/>
                  </a:lnTo>
                  <a:lnTo>
                    <a:pt x="133" y="340"/>
                  </a:lnTo>
                  <a:lnTo>
                    <a:pt x="123" y="354"/>
                  </a:lnTo>
                  <a:lnTo>
                    <a:pt x="110" y="375"/>
                  </a:lnTo>
                  <a:lnTo>
                    <a:pt x="98" y="398"/>
                  </a:lnTo>
                  <a:lnTo>
                    <a:pt x="89" y="421"/>
                  </a:lnTo>
                  <a:lnTo>
                    <a:pt x="85" y="446"/>
                  </a:lnTo>
                  <a:lnTo>
                    <a:pt x="85" y="470"/>
                  </a:lnTo>
                  <a:lnTo>
                    <a:pt x="88" y="488"/>
                  </a:lnTo>
                  <a:lnTo>
                    <a:pt x="97" y="504"/>
                  </a:lnTo>
                  <a:lnTo>
                    <a:pt x="110" y="517"/>
                  </a:lnTo>
                  <a:lnTo>
                    <a:pt x="125" y="527"/>
                  </a:lnTo>
                  <a:lnTo>
                    <a:pt x="142" y="533"/>
                  </a:lnTo>
                  <a:lnTo>
                    <a:pt x="160" y="533"/>
                  </a:lnTo>
                  <a:lnTo>
                    <a:pt x="185" y="529"/>
                  </a:lnTo>
                  <a:lnTo>
                    <a:pt x="208" y="520"/>
                  </a:lnTo>
                  <a:lnTo>
                    <a:pt x="228" y="505"/>
                  </a:lnTo>
                  <a:lnTo>
                    <a:pt x="246" y="488"/>
                  </a:lnTo>
                  <a:lnTo>
                    <a:pt x="261" y="468"/>
                  </a:lnTo>
                  <a:lnTo>
                    <a:pt x="273" y="446"/>
                  </a:lnTo>
                  <a:lnTo>
                    <a:pt x="282" y="422"/>
                  </a:lnTo>
                  <a:lnTo>
                    <a:pt x="286" y="404"/>
                  </a:lnTo>
                  <a:lnTo>
                    <a:pt x="288" y="385"/>
                  </a:lnTo>
                  <a:lnTo>
                    <a:pt x="287" y="366"/>
                  </a:lnTo>
                  <a:lnTo>
                    <a:pt x="282" y="347"/>
                  </a:lnTo>
                  <a:lnTo>
                    <a:pt x="274" y="330"/>
                  </a:lnTo>
                  <a:lnTo>
                    <a:pt x="261" y="315"/>
                  </a:lnTo>
                  <a:lnTo>
                    <a:pt x="248" y="306"/>
                  </a:lnTo>
                  <a:lnTo>
                    <a:pt x="235" y="299"/>
                  </a:lnTo>
                  <a:lnTo>
                    <a:pt x="219" y="296"/>
                  </a:lnTo>
                  <a:lnTo>
                    <a:pt x="203" y="296"/>
                  </a:lnTo>
                  <a:lnTo>
                    <a:pt x="188" y="299"/>
                  </a:lnTo>
                  <a:close/>
                  <a:moveTo>
                    <a:pt x="1225" y="1968"/>
                  </a:moveTo>
                  <a:lnTo>
                    <a:pt x="1457" y="1953"/>
                  </a:lnTo>
                  <a:lnTo>
                    <a:pt x="1688" y="1930"/>
                  </a:lnTo>
                  <a:lnTo>
                    <a:pt x="1919" y="1901"/>
                  </a:lnTo>
                  <a:lnTo>
                    <a:pt x="1964" y="1899"/>
                  </a:lnTo>
                  <a:lnTo>
                    <a:pt x="2008" y="1890"/>
                  </a:lnTo>
                  <a:lnTo>
                    <a:pt x="2028" y="1914"/>
                  </a:lnTo>
                  <a:lnTo>
                    <a:pt x="2050" y="1937"/>
                  </a:lnTo>
                  <a:lnTo>
                    <a:pt x="2073" y="1959"/>
                  </a:lnTo>
                  <a:lnTo>
                    <a:pt x="2099" y="1978"/>
                  </a:lnTo>
                  <a:lnTo>
                    <a:pt x="2127" y="1995"/>
                  </a:lnTo>
                  <a:lnTo>
                    <a:pt x="2156" y="2008"/>
                  </a:lnTo>
                  <a:lnTo>
                    <a:pt x="2184" y="2018"/>
                  </a:lnTo>
                  <a:lnTo>
                    <a:pt x="2215" y="2023"/>
                  </a:lnTo>
                  <a:lnTo>
                    <a:pt x="2247" y="2022"/>
                  </a:lnTo>
                  <a:lnTo>
                    <a:pt x="2279" y="2016"/>
                  </a:lnTo>
                  <a:lnTo>
                    <a:pt x="2300" y="2124"/>
                  </a:lnTo>
                  <a:lnTo>
                    <a:pt x="2322" y="2232"/>
                  </a:lnTo>
                  <a:lnTo>
                    <a:pt x="2348" y="2339"/>
                  </a:lnTo>
                  <a:lnTo>
                    <a:pt x="2313" y="2351"/>
                  </a:lnTo>
                  <a:lnTo>
                    <a:pt x="2276" y="2360"/>
                  </a:lnTo>
                  <a:lnTo>
                    <a:pt x="2240" y="2368"/>
                  </a:lnTo>
                  <a:lnTo>
                    <a:pt x="2071" y="2406"/>
                  </a:lnTo>
                  <a:lnTo>
                    <a:pt x="1902" y="2440"/>
                  </a:lnTo>
                  <a:lnTo>
                    <a:pt x="1731" y="2468"/>
                  </a:lnTo>
                  <a:lnTo>
                    <a:pt x="1700" y="2475"/>
                  </a:lnTo>
                  <a:lnTo>
                    <a:pt x="1669" y="2482"/>
                  </a:lnTo>
                  <a:lnTo>
                    <a:pt x="1551" y="2497"/>
                  </a:lnTo>
                  <a:lnTo>
                    <a:pt x="1432" y="2509"/>
                  </a:lnTo>
                  <a:lnTo>
                    <a:pt x="1314" y="2522"/>
                  </a:lnTo>
                  <a:lnTo>
                    <a:pt x="1041" y="2526"/>
                  </a:lnTo>
                  <a:lnTo>
                    <a:pt x="769" y="2523"/>
                  </a:lnTo>
                  <a:lnTo>
                    <a:pt x="715" y="2517"/>
                  </a:lnTo>
                  <a:lnTo>
                    <a:pt x="660" y="2515"/>
                  </a:lnTo>
                  <a:lnTo>
                    <a:pt x="606" y="2514"/>
                  </a:lnTo>
                  <a:lnTo>
                    <a:pt x="553" y="2510"/>
                  </a:lnTo>
                  <a:lnTo>
                    <a:pt x="510" y="2508"/>
                  </a:lnTo>
                  <a:lnTo>
                    <a:pt x="468" y="2503"/>
                  </a:lnTo>
                  <a:lnTo>
                    <a:pt x="427" y="2499"/>
                  </a:lnTo>
                  <a:lnTo>
                    <a:pt x="375" y="2495"/>
                  </a:lnTo>
                  <a:lnTo>
                    <a:pt x="325" y="2488"/>
                  </a:lnTo>
                  <a:lnTo>
                    <a:pt x="275" y="2483"/>
                  </a:lnTo>
                  <a:lnTo>
                    <a:pt x="224" y="2481"/>
                  </a:lnTo>
                  <a:lnTo>
                    <a:pt x="188" y="2303"/>
                  </a:lnTo>
                  <a:lnTo>
                    <a:pt x="157" y="2124"/>
                  </a:lnTo>
                  <a:lnTo>
                    <a:pt x="131" y="1944"/>
                  </a:lnTo>
                  <a:lnTo>
                    <a:pt x="130" y="1937"/>
                  </a:lnTo>
                  <a:lnTo>
                    <a:pt x="130" y="1928"/>
                  </a:lnTo>
                  <a:lnTo>
                    <a:pt x="130" y="1922"/>
                  </a:lnTo>
                  <a:lnTo>
                    <a:pt x="162" y="1924"/>
                  </a:lnTo>
                  <a:lnTo>
                    <a:pt x="195" y="1929"/>
                  </a:lnTo>
                  <a:lnTo>
                    <a:pt x="227" y="1931"/>
                  </a:lnTo>
                  <a:lnTo>
                    <a:pt x="269" y="1935"/>
                  </a:lnTo>
                  <a:lnTo>
                    <a:pt x="310" y="1940"/>
                  </a:lnTo>
                  <a:lnTo>
                    <a:pt x="351" y="1946"/>
                  </a:lnTo>
                  <a:lnTo>
                    <a:pt x="393" y="1951"/>
                  </a:lnTo>
                  <a:lnTo>
                    <a:pt x="427" y="1954"/>
                  </a:lnTo>
                  <a:lnTo>
                    <a:pt x="462" y="1956"/>
                  </a:lnTo>
                  <a:lnTo>
                    <a:pt x="496" y="1960"/>
                  </a:lnTo>
                  <a:lnTo>
                    <a:pt x="631" y="1970"/>
                  </a:lnTo>
                  <a:lnTo>
                    <a:pt x="765" y="1973"/>
                  </a:lnTo>
                  <a:lnTo>
                    <a:pt x="898" y="1973"/>
                  </a:lnTo>
                  <a:lnTo>
                    <a:pt x="1033" y="1973"/>
                  </a:lnTo>
                  <a:lnTo>
                    <a:pt x="1097" y="1972"/>
                  </a:lnTo>
                  <a:lnTo>
                    <a:pt x="1161" y="1971"/>
                  </a:lnTo>
                  <a:lnTo>
                    <a:pt x="1225" y="19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"/>
            <p:cNvSpPr>
              <a:spLocks noEditPoints="1"/>
            </p:cNvSpPr>
            <p:nvPr/>
          </p:nvSpPr>
          <p:spPr bwMode="auto">
            <a:xfrm>
              <a:off x="38145" y="2311694"/>
              <a:ext cx="3316845" cy="3394507"/>
            </a:xfrm>
            <a:custGeom>
              <a:avLst/>
              <a:gdLst>
                <a:gd name="T0" fmla="*/ 2421 w 3374"/>
                <a:gd name="T1" fmla="*/ 124 h 3453"/>
                <a:gd name="T2" fmla="*/ 2830 w 3374"/>
                <a:gd name="T3" fmla="*/ 833 h 3453"/>
                <a:gd name="T4" fmla="*/ 2984 w 3374"/>
                <a:gd name="T5" fmla="*/ 1539 h 3453"/>
                <a:gd name="T6" fmla="*/ 3368 w 3374"/>
                <a:gd name="T7" fmla="*/ 1632 h 3453"/>
                <a:gd name="T8" fmla="*/ 2872 w 3374"/>
                <a:gd name="T9" fmla="*/ 2559 h 3453"/>
                <a:gd name="T10" fmla="*/ 2830 w 3374"/>
                <a:gd name="T11" fmla="*/ 3214 h 3453"/>
                <a:gd name="T12" fmla="*/ 2482 w 3374"/>
                <a:gd name="T13" fmla="*/ 2679 h 3453"/>
                <a:gd name="T14" fmla="*/ 2554 w 3374"/>
                <a:gd name="T15" fmla="*/ 2023 h 3453"/>
                <a:gd name="T16" fmla="*/ 1905 w 3374"/>
                <a:gd name="T17" fmla="*/ 1844 h 3453"/>
                <a:gd name="T18" fmla="*/ 1678 w 3374"/>
                <a:gd name="T19" fmla="*/ 2198 h 3453"/>
                <a:gd name="T20" fmla="*/ 1092 w 3374"/>
                <a:gd name="T21" fmla="*/ 2210 h 3453"/>
                <a:gd name="T22" fmla="*/ 918 w 3374"/>
                <a:gd name="T23" fmla="*/ 1911 h 3453"/>
                <a:gd name="T24" fmla="*/ 544 w 3374"/>
                <a:gd name="T25" fmla="*/ 2200 h 3453"/>
                <a:gd name="T26" fmla="*/ 467 w 3374"/>
                <a:gd name="T27" fmla="*/ 2559 h 3453"/>
                <a:gd name="T28" fmla="*/ 3 w 3374"/>
                <a:gd name="T29" fmla="*/ 1669 h 3453"/>
                <a:gd name="T30" fmla="*/ 257 w 3374"/>
                <a:gd name="T31" fmla="*/ 1401 h 3453"/>
                <a:gd name="T32" fmla="*/ 452 w 3374"/>
                <a:gd name="T33" fmla="*/ 1801 h 3453"/>
                <a:gd name="T34" fmla="*/ 405 w 3374"/>
                <a:gd name="T35" fmla="*/ 1231 h 3453"/>
                <a:gd name="T36" fmla="*/ 726 w 3374"/>
                <a:gd name="T37" fmla="*/ 766 h 3453"/>
                <a:gd name="T38" fmla="*/ 1617 w 3374"/>
                <a:gd name="T39" fmla="*/ 110 h 3453"/>
                <a:gd name="T40" fmla="*/ 964 w 3374"/>
                <a:gd name="T41" fmla="*/ 554 h 3453"/>
                <a:gd name="T42" fmla="*/ 773 w 3374"/>
                <a:gd name="T43" fmla="*/ 860 h 3453"/>
                <a:gd name="T44" fmla="*/ 1000 w 3374"/>
                <a:gd name="T45" fmla="*/ 837 h 3453"/>
                <a:gd name="T46" fmla="*/ 1486 w 3374"/>
                <a:gd name="T47" fmla="*/ 1165 h 3453"/>
                <a:gd name="T48" fmla="*/ 1202 w 3374"/>
                <a:gd name="T49" fmla="*/ 1816 h 3453"/>
                <a:gd name="T50" fmla="*/ 1463 w 3374"/>
                <a:gd name="T51" fmla="*/ 1881 h 3453"/>
                <a:gd name="T52" fmla="*/ 1676 w 3374"/>
                <a:gd name="T53" fmla="*/ 1592 h 3453"/>
                <a:gd name="T54" fmla="*/ 1745 w 3374"/>
                <a:gd name="T55" fmla="*/ 952 h 3453"/>
                <a:gd name="T56" fmla="*/ 2460 w 3374"/>
                <a:gd name="T57" fmla="*/ 736 h 3453"/>
                <a:gd name="T58" fmla="*/ 2712 w 3374"/>
                <a:gd name="T59" fmla="*/ 554 h 3453"/>
                <a:gd name="T60" fmla="*/ 2418 w 3374"/>
                <a:gd name="T61" fmla="*/ 200 h 3453"/>
                <a:gd name="T62" fmla="*/ 2092 w 3374"/>
                <a:gd name="T63" fmla="*/ 790 h 3453"/>
                <a:gd name="T64" fmla="*/ 1652 w 3374"/>
                <a:gd name="T65" fmla="*/ 1347 h 3453"/>
                <a:gd name="T66" fmla="*/ 2199 w 3374"/>
                <a:gd name="T67" fmla="*/ 1917 h 3453"/>
                <a:gd name="T68" fmla="*/ 2761 w 3374"/>
                <a:gd name="T69" fmla="*/ 1730 h 3453"/>
                <a:gd name="T70" fmla="*/ 2898 w 3374"/>
                <a:gd name="T71" fmla="*/ 1154 h 3453"/>
                <a:gd name="T72" fmla="*/ 2342 w 3374"/>
                <a:gd name="T73" fmla="*/ 766 h 3453"/>
                <a:gd name="T74" fmla="*/ 522 w 3374"/>
                <a:gd name="T75" fmla="*/ 1142 h 3453"/>
                <a:gd name="T76" fmla="*/ 603 w 3374"/>
                <a:gd name="T77" fmla="*/ 1727 h 3453"/>
                <a:gd name="T78" fmla="*/ 1214 w 3374"/>
                <a:gd name="T79" fmla="*/ 1751 h 3453"/>
                <a:gd name="T80" fmla="*/ 1424 w 3374"/>
                <a:gd name="T81" fmla="*/ 1139 h 3453"/>
                <a:gd name="T82" fmla="*/ 89 w 3374"/>
                <a:gd name="T83" fmla="*/ 1583 h 3453"/>
                <a:gd name="T84" fmla="*/ 280 w 3374"/>
                <a:gd name="T85" fmla="*/ 2277 h 3453"/>
                <a:gd name="T86" fmla="*/ 412 w 3374"/>
                <a:gd name="T87" fmla="*/ 2046 h 3453"/>
                <a:gd name="T88" fmla="*/ 272 w 3374"/>
                <a:gd name="T89" fmla="*/ 1609 h 3453"/>
                <a:gd name="T90" fmla="*/ 150 w 3374"/>
                <a:gd name="T91" fmla="*/ 1468 h 3453"/>
                <a:gd name="T92" fmla="*/ 2753 w 3374"/>
                <a:gd name="T93" fmla="*/ 1840 h 3453"/>
                <a:gd name="T94" fmla="*/ 2506 w 3374"/>
                <a:gd name="T95" fmla="*/ 2608 h 3453"/>
                <a:gd name="T96" fmla="*/ 2746 w 3374"/>
                <a:gd name="T97" fmla="*/ 2630 h 3453"/>
                <a:gd name="T98" fmla="*/ 3123 w 3374"/>
                <a:gd name="T99" fmla="*/ 2040 h 3453"/>
                <a:gd name="T100" fmla="*/ 3301 w 3374"/>
                <a:gd name="T101" fmla="*/ 1696 h 3453"/>
                <a:gd name="T102" fmla="*/ 3026 w 3374"/>
                <a:gd name="T103" fmla="*/ 1595 h 3453"/>
                <a:gd name="T104" fmla="*/ 1304 w 3374"/>
                <a:gd name="T105" fmla="*/ 1931 h 3453"/>
                <a:gd name="T106" fmla="*/ 1075 w 3374"/>
                <a:gd name="T107" fmla="*/ 2020 h 3453"/>
                <a:gd name="T108" fmla="*/ 1596 w 3374"/>
                <a:gd name="T109" fmla="*/ 2036 h 3453"/>
                <a:gd name="T110" fmla="*/ 1804 w 3374"/>
                <a:gd name="T111" fmla="*/ 1815 h 3453"/>
                <a:gd name="T112" fmla="*/ 1334 w 3374"/>
                <a:gd name="T113" fmla="*/ 2250 h 3453"/>
                <a:gd name="T114" fmla="*/ 1523 w 3374"/>
                <a:gd name="T115" fmla="*/ 2062 h 3453"/>
                <a:gd name="T116" fmla="*/ 715 w 3374"/>
                <a:gd name="T117" fmla="*/ 1080 h 3453"/>
                <a:gd name="T118" fmla="*/ 596 w 3374"/>
                <a:gd name="T119" fmla="*/ 1298 h 3453"/>
                <a:gd name="T120" fmla="*/ 626 w 3374"/>
                <a:gd name="T121" fmla="*/ 1070 h 3453"/>
                <a:gd name="T122" fmla="*/ 2833 w 3374"/>
                <a:gd name="T123" fmla="*/ 1257 h 3453"/>
                <a:gd name="T124" fmla="*/ 2648 w 3374"/>
                <a:gd name="T125" fmla="*/ 1255 h 3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74" h="3453">
                  <a:moveTo>
                    <a:pt x="1452" y="86"/>
                  </a:moveTo>
                  <a:lnTo>
                    <a:pt x="1531" y="57"/>
                  </a:lnTo>
                  <a:lnTo>
                    <a:pt x="1611" y="33"/>
                  </a:lnTo>
                  <a:lnTo>
                    <a:pt x="1693" y="16"/>
                  </a:lnTo>
                  <a:lnTo>
                    <a:pt x="1776" y="6"/>
                  </a:lnTo>
                  <a:lnTo>
                    <a:pt x="1859" y="0"/>
                  </a:lnTo>
                  <a:lnTo>
                    <a:pt x="1944" y="0"/>
                  </a:lnTo>
                  <a:lnTo>
                    <a:pt x="2027" y="7"/>
                  </a:lnTo>
                  <a:lnTo>
                    <a:pt x="2110" y="20"/>
                  </a:lnTo>
                  <a:lnTo>
                    <a:pt x="2192" y="37"/>
                  </a:lnTo>
                  <a:lnTo>
                    <a:pt x="2251" y="53"/>
                  </a:lnTo>
                  <a:lnTo>
                    <a:pt x="2310" y="73"/>
                  </a:lnTo>
                  <a:lnTo>
                    <a:pt x="2366" y="96"/>
                  </a:lnTo>
                  <a:lnTo>
                    <a:pt x="2421" y="124"/>
                  </a:lnTo>
                  <a:lnTo>
                    <a:pt x="2473" y="155"/>
                  </a:lnTo>
                  <a:lnTo>
                    <a:pt x="2522" y="191"/>
                  </a:lnTo>
                  <a:lnTo>
                    <a:pt x="2576" y="238"/>
                  </a:lnTo>
                  <a:lnTo>
                    <a:pt x="2624" y="289"/>
                  </a:lnTo>
                  <a:lnTo>
                    <a:pt x="2668" y="344"/>
                  </a:lnTo>
                  <a:lnTo>
                    <a:pt x="2708" y="402"/>
                  </a:lnTo>
                  <a:lnTo>
                    <a:pt x="2742" y="464"/>
                  </a:lnTo>
                  <a:lnTo>
                    <a:pt x="2771" y="528"/>
                  </a:lnTo>
                  <a:lnTo>
                    <a:pt x="2790" y="584"/>
                  </a:lnTo>
                  <a:lnTo>
                    <a:pt x="2805" y="642"/>
                  </a:lnTo>
                  <a:lnTo>
                    <a:pt x="2816" y="701"/>
                  </a:lnTo>
                  <a:lnTo>
                    <a:pt x="2823" y="760"/>
                  </a:lnTo>
                  <a:lnTo>
                    <a:pt x="2828" y="820"/>
                  </a:lnTo>
                  <a:lnTo>
                    <a:pt x="2830" y="833"/>
                  </a:lnTo>
                  <a:lnTo>
                    <a:pt x="2835" y="845"/>
                  </a:lnTo>
                  <a:lnTo>
                    <a:pt x="2841" y="855"/>
                  </a:lnTo>
                  <a:lnTo>
                    <a:pt x="2850" y="866"/>
                  </a:lnTo>
                  <a:lnTo>
                    <a:pt x="2884" y="917"/>
                  </a:lnTo>
                  <a:lnTo>
                    <a:pt x="2915" y="972"/>
                  </a:lnTo>
                  <a:lnTo>
                    <a:pt x="2941" y="1029"/>
                  </a:lnTo>
                  <a:lnTo>
                    <a:pt x="2962" y="1088"/>
                  </a:lnTo>
                  <a:lnTo>
                    <a:pt x="2978" y="1151"/>
                  </a:lnTo>
                  <a:lnTo>
                    <a:pt x="2991" y="1215"/>
                  </a:lnTo>
                  <a:lnTo>
                    <a:pt x="2999" y="1280"/>
                  </a:lnTo>
                  <a:lnTo>
                    <a:pt x="3003" y="1345"/>
                  </a:lnTo>
                  <a:lnTo>
                    <a:pt x="3001" y="1410"/>
                  </a:lnTo>
                  <a:lnTo>
                    <a:pt x="2996" y="1475"/>
                  </a:lnTo>
                  <a:lnTo>
                    <a:pt x="2984" y="1539"/>
                  </a:lnTo>
                  <a:lnTo>
                    <a:pt x="3015" y="1523"/>
                  </a:lnTo>
                  <a:lnTo>
                    <a:pt x="3047" y="1508"/>
                  </a:lnTo>
                  <a:lnTo>
                    <a:pt x="3080" y="1498"/>
                  </a:lnTo>
                  <a:lnTo>
                    <a:pt x="3114" y="1489"/>
                  </a:lnTo>
                  <a:lnTo>
                    <a:pt x="3150" y="1486"/>
                  </a:lnTo>
                  <a:lnTo>
                    <a:pt x="3185" y="1487"/>
                  </a:lnTo>
                  <a:lnTo>
                    <a:pt x="3215" y="1492"/>
                  </a:lnTo>
                  <a:lnTo>
                    <a:pt x="3245" y="1502"/>
                  </a:lnTo>
                  <a:lnTo>
                    <a:pt x="3272" y="1516"/>
                  </a:lnTo>
                  <a:lnTo>
                    <a:pt x="3299" y="1533"/>
                  </a:lnTo>
                  <a:lnTo>
                    <a:pt x="3322" y="1553"/>
                  </a:lnTo>
                  <a:lnTo>
                    <a:pt x="3342" y="1577"/>
                  </a:lnTo>
                  <a:lnTo>
                    <a:pt x="3358" y="1603"/>
                  </a:lnTo>
                  <a:lnTo>
                    <a:pt x="3368" y="1632"/>
                  </a:lnTo>
                  <a:lnTo>
                    <a:pt x="3374" y="1667"/>
                  </a:lnTo>
                  <a:lnTo>
                    <a:pt x="3373" y="1703"/>
                  </a:lnTo>
                  <a:lnTo>
                    <a:pt x="3366" y="1738"/>
                  </a:lnTo>
                  <a:lnTo>
                    <a:pt x="3356" y="1772"/>
                  </a:lnTo>
                  <a:lnTo>
                    <a:pt x="3343" y="1805"/>
                  </a:lnTo>
                  <a:lnTo>
                    <a:pt x="3313" y="1870"/>
                  </a:lnTo>
                  <a:lnTo>
                    <a:pt x="3280" y="1932"/>
                  </a:lnTo>
                  <a:lnTo>
                    <a:pt x="3243" y="1994"/>
                  </a:lnTo>
                  <a:lnTo>
                    <a:pt x="3204" y="2054"/>
                  </a:lnTo>
                  <a:lnTo>
                    <a:pt x="3165" y="2113"/>
                  </a:lnTo>
                  <a:lnTo>
                    <a:pt x="3073" y="2248"/>
                  </a:lnTo>
                  <a:lnTo>
                    <a:pt x="2982" y="2385"/>
                  </a:lnTo>
                  <a:lnTo>
                    <a:pt x="2894" y="2522"/>
                  </a:lnTo>
                  <a:lnTo>
                    <a:pt x="2872" y="2559"/>
                  </a:lnTo>
                  <a:lnTo>
                    <a:pt x="2851" y="2594"/>
                  </a:lnTo>
                  <a:lnTo>
                    <a:pt x="2831" y="2631"/>
                  </a:lnTo>
                  <a:lnTo>
                    <a:pt x="2812" y="2669"/>
                  </a:lnTo>
                  <a:lnTo>
                    <a:pt x="2821" y="2736"/>
                  </a:lnTo>
                  <a:lnTo>
                    <a:pt x="2833" y="2802"/>
                  </a:lnTo>
                  <a:lnTo>
                    <a:pt x="2847" y="2869"/>
                  </a:lnTo>
                  <a:lnTo>
                    <a:pt x="2880" y="3016"/>
                  </a:lnTo>
                  <a:lnTo>
                    <a:pt x="2917" y="3163"/>
                  </a:lnTo>
                  <a:lnTo>
                    <a:pt x="2960" y="3309"/>
                  </a:lnTo>
                  <a:lnTo>
                    <a:pt x="3006" y="3453"/>
                  </a:lnTo>
                  <a:lnTo>
                    <a:pt x="2902" y="3453"/>
                  </a:lnTo>
                  <a:lnTo>
                    <a:pt x="2876" y="3374"/>
                  </a:lnTo>
                  <a:lnTo>
                    <a:pt x="2853" y="3294"/>
                  </a:lnTo>
                  <a:lnTo>
                    <a:pt x="2830" y="3214"/>
                  </a:lnTo>
                  <a:lnTo>
                    <a:pt x="2816" y="3160"/>
                  </a:lnTo>
                  <a:lnTo>
                    <a:pt x="2802" y="3104"/>
                  </a:lnTo>
                  <a:lnTo>
                    <a:pt x="2776" y="2997"/>
                  </a:lnTo>
                  <a:lnTo>
                    <a:pt x="2754" y="2889"/>
                  </a:lnTo>
                  <a:lnTo>
                    <a:pt x="2733" y="2781"/>
                  </a:lnTo>
                  <a:lnTo>
                    <a:pt x="2701" y="2787"/>
                  </a:lnTo>
                  <a:lnTo>
                    <a:pt x="2669" y="2788"/>
                  </a:lnTo>
                  <a:lnTo>
                    <a:pt x="2638" y="2783"/>
                  </a:lnTo>
                  <a:lnTo>
                    <a:pt x="2610" y="2773"/>
                  </a:lnTo>
                  <a:lnTo>
                    <a:pt x="2581" y="2760"/>
                  </a:lnTo>
                  <a:lnTo>
                    <a:pt x="2553" y="2743"/>
                  </a:lnTo>
                  <a:lnTo>
                    <a:pt x="2527" y="2724"/>
                  </a:lnTo>
                  <a:lnTo>
                    <a:pt x="2504" y="2702"/>
                  </a:lnTo>
                  <a:lnTo>
                    <a:pt x="2482" y="2679"/>
                  </a:lnTo>
                  <a:lnTo>
                    <a:pt x="2462" y="2655"/>
                  </a:lnTo>
                  <a:lnTo>
                    <a:pt x="2453" y="2640"/>
                  </a:lnTo>
                  <a:lnTo>
                    <a:pt x="2444" y="2624"/>
                  </a:lnTo>
                  <a:lnTo>
                    <a:pt x="2439" y="2607"/>
                  </a:lnTo>
                  <a:lnTo>
                    <a:pt x="2437" y="2589"/>
                  </a:lnTo>
                  <a:lnTo>
                    <a:pt x="2436" y="2522"/>
                  </a:lnTo>
                  <a:lnTo>
                    <a:pt x="2436" y="2456"/>
                  </a:lnTo>
                  <a:lnTo>
                    <a:pt x="2441" y="2390"/>
                  </a:lnTo>
                  <a:lnTo>
                    <a:pt x="2450" y="2320"/>
                  </a:lnTo>
                  <a:lnTo>
                    <a:pt x="2465" y="2251"/>
                  </a:lnTo>
                  <a:lnTo>
                    <a:pt x="2485" y="2184"/>
                  </a:lnTo>
                  <a:lnTo>
                    <a:pt x="2510" y="2118"/>
                  </a:lnTo>
                  <a:lnTo>
                    <a:pt x="2530" y="2074"/>
                  </a:lnTo>
                  <a:lnTo>
                    <a:pt x="2554" y="2023"/>
                  </a:lnTo>
                  <a:lnTo>
                    <a:pt x="2581" y="1974"/>
                  </a:lnTo>
                  <a:lnTo>
                    <a:pt x="2609" y="1925"/>
                  </a:lnTo>
                  <a:lnTo>
                    <a:pt x="2553" y="1946"/>
                  </a:lnTo>
                  <a:lnTo>
                    <a:pt x="2495" y="1963"/>
                  </a:lnTo>
                  <a:lnTo>
                    <a:pt x="2438" y="1975"/>
                  </a:lnTo>
                  <a:lnTo>
                    <a:pt x="2378" y="1981"/>
                  </a:lnTo>
                  <a:lnTo>
                    <a:pt x="2319" y="1982"/>
                  </a:lnTo>
                  <a:lnTo>
                    <a:pt x="2256" y="1977"/>
                  </a:lnTo>
                  <a:lnTo>
                    <a:pt x="2193" y="1967"/>
                  </a:lnTo>
                  <a:lnTo>
                    <a:pt x="2133" y="1952"/>
                  </a:lnTo>
                  <a:lnTo>
                    <a:pt x="2073" y="1932"/>
                  </a:lnTo>
                  <a:lnTo>
                    <a:pt x="2015" y="1907"/>
                  </a:lnTo>
                  <a:lnTo>
                    <a:pt x="1959" y="1878"/>
                  </a:lnTo>
                  <a:lnTo>
                    <a:pt x="1905" y="1844"/>
                  </a:lnTo>
                  <a:lnTo>
                    <a:pt x="1855" y="1806"/>
                  </a:lnTo>
                  <a:lnTo>
                    <a:pt x="1864" y="1836"/>
                  </a:lnTo>
                  <a:lnTo>
                    <a:pt x="1870" y="1866"/>
                  </a:lnTo>
                  <a:lnTo>
                    <a:pt x="1873" y="1896"/>
                  </a:lnTo>
                  <a:lnTo>
                    <a:pt x="1872" y="1927"/>
                  </a:lnTo>
                  <a:lnTo>
                    <a:pt x="1866" y="1957"/>
                  </a:lnTo>
                  <a:lnTo>
                    <a:pt x="1854" y="1994"/>
                  </a:lnTo>
                  <a:lnTo>
                    <a:pt x="1837" y="2029"/>
                  </a:lnTo>
                  <a:lnTo>
                    <a:pt x="1818" y="2062"/>
                  </a:lnTo>
                  <a:lnTo>
                    <a:pt x="1794" y="2093"/>
                  </a:lnTo>
                  <a:lnTo>
                    <a:pt x="1768" y="2122"/>
                  </a:lnTo>
                  <a:lnTo>
                    <a:pt x="1740" y="2150"/>
                  </a:lnTo>
                  <a:lnTo>
                    <a:pt x="1710" y="2174"/>
                  </a:lnTo>
                  <a:lnTo>
                    <a:pt x="1678" y="2198"/>
                  </a:lnTo>
                  <a:lnTo>
                    <a:pt x="1621" y="2228"/>
                  </a:lnTo>
                  <a:lnTo>
                    <a:pt x="1563" y="2253"/>
                  </a:lnTo>
                  <a:lnTo>
                    <a:pt x="1502" y="2275"/>
                  </a:lnTo>
                  <a:lnTo>
                    <a:pt x="1463" y="2284"/>
                  </a:lnTo>
                  <a:lnTo>
                    <a:pt x="1424" y="2292"/>
                  </a:lnTo>
                  <a:lnTo>
                    <a:pt x="1383" y="2296"/>
                  </a:lnTo>
                  <a:lnTo>
                    <a:pt x="1343" y="2297"/>
                  </a:lnTo>
                  <a:lnTo>
                    <a:pt x="1302" y="2296"/>
                  </a:lnTo>
                  <a:lnTo>
                    <a:pt x="1263" y="2291"/>
                  </a:lnTo>
                  <a:lnTo>
                    <a:pt x="1223" y="2282"/>
                  </a:lnTo>
                  <a:lnTo>
                    <a:pt x="1186" y="2269"/>
                  </a:lnTo>
                  <a:lnTo>
                    <a:pt x="1150" y="2252"/>
                  </a:lnTo>
                  <a:lnTo>
                    <a:pt x="1115" y="2231"/>
                  </a:lnTo>
                  <a:lnTo>
                    <a:pt x="1092" y="2210"/>
                  </a:lnTo>
                  <a:lnTo>
                    <a:pt x="1070" y="2183"/>
                  </a:lnTo>
                  <a:lnTo>
                    <a:pt x="1051" y="2153"/>
                  </a:lnTo>
                  <a:lnTo>
                    <a:pt x="1038" y="2121"/>
                  </a:lnTo>
                  <a:lnTo>
                    <a:pt x="1029" y="2087"/>
                  </a:lnTo>
                  <a:lnTo>
                    <a:pt x="1026" y="2053"/>
                  </a:lnTo>
                  <a:lnTo>
                    <a:pt x="1028" y="2015"/>
                  </a:lnTo>
                  <a:lnTo>
                    <a:pt x="1034" y="1980"/>
                  </a:lnTo>
                  <a:lnTo>
                    <a:pt x="1046" y="1946"/>
                  </a:lnTo>
                  <a:lnTo>
                    <a:pt x="1061" y="1912"/>
                  </a:lnTo>
                  <a:lnTo>
                    <a:pt x="1078" y="1880"/>
                  </a:lnTo>
                  <a:lnTo>
                    <a:pt x="1041" y="1892"/>
                  </a:lnTo>
                  <a:lnTo>
                    <a:pt x="1003" y="1901"/>
                  </a:lnTo>
                  <a:lnTo>
                    <a:pt x="965" y="1907"/>
                  </a:lnTo>
                  <a:lnTo>
                    <a:pt x="918" y="1911"/>
                  </a:lnTo>
                  <a:lnTo>
                    <a:pt x="870" y="1909"/>
                  </a:lnTo>
                  <a:lnTo>
                    <a:pt x="823" y="1902"/>
                  </a:lnTo>
                  <a:lnTo>
                    <a:pt x="776" y="1892"/>
                  </a:lnTo>
                  <a:lnTo>
                    <a:pt x="734" y="1877"/>
                  </a:lnTo>
                  <a:lnTo>
                    <a:pt x="695" y="1856"/>
                  </a:lnTo>
                  <a:lnTo>
                    <a:pt x="657" y="1833"/>
                  </a:lnTo>
                  <a:lnTo>
                    <a:pt x="621" y="1806"/>
                  </a:lnTo>
                  <a:lnTo>
                    <a:pt x="587" y="1777"/>
                  </a:lnTo>
                  <a:lnTo>
                    <a:pt x="555" y="1746"/>
                  </a:lnTo>
                  <a:lnTo>
                    <a:pt x="547" y="1855"/>
                  </a:lnTo>
                  <a:lnTo>
                    <a:pt x="543" y="1964"/>
                  </a:lnTo>
                  <a:lnTo>
                    <a:pt x="543" y="2073"/>
                  </a:lnTo>
                  <a:lnTo>
                    <a:pt x="543" y="2182"/>
                  </a:lnTo>
                  <a:lnTo>
                    <a:pt x="544" y="2200"/>
                  </a:lnTo>
                  <a:lnTo>
                    <a:pt x="552" y="2370"/>
                  </a:lnTo>
                  <a:lnTo>
                    <a:pt x="566" y="2539"/>
                  </a:lnTo>
                  <a:lnTo>
                    <a:pt x="585" y="2709"/>
                  </a:lnTo>
                  <a:lnTo>
                    <a:pt x="611" y="2889"/>
                  </a:lnTo>
                  <a:lnTo>
                    <a:pt x="642" y="3068"/>
                  </a:lnTo>
                  <a:lnTo>
                    <a:pt x="678" y="3246"/>
                  </a:lnTo>
                  <a:lnTo>
                    <a:pt x="702" y="3349"/>
                  </a:lnTo>
                  <a:lnTo>
                    <a:pt x="727" y="3453"/>
                  </a:lnTo>
                  <a:lnTo>
                    <a:pt x="623" y="3453"/>
                  </a:lnTo>
                  <a:lnTo>
                    <a:pt x="582" y="3276"/>
                  </a:lnTo>
                  <a:lnTo>
                    <a:pt x="544" y="3098"/>
                  </a:lnTo>
                  <a:lnTo>
                    <a:pt x="514" y="2919"/>
                  </a:lnTo>
                  <a:lnTo>
                    <a:pt x="487" y="2739"/>
                  </a:lnTo>
                  <a:lnTo>
                    <a:pt x="467" y="2559"/>
                  </a:lnTo>
                  <a:lnTo>
                    <a:pt x="401" y="2506"/>
                  </a:lnTo>
                  <a:lnTo>
                    <a:pt x="341" y="2451"/>
                  </a:lnTo>
                  <a:lnTo>
                    <a:pt x="284" y="2391"/>
                  </a:lnTo>
                  <a:lnTo>
                    <a:pt x="231" y="2328"/>
                  </a:lnTo>
                  <a:lnTo>
                    <a:pt x="183" y="2261"/>
                  </a:lnTo>
                  <a:lnTo>
                    <a:pt x="139" y="2191"/>
                  </a:lnTo>
                  <a:lnTo>
                    <a:pt x="101" y="2118"/>
                  </a:lnTo>
                  <a:lnTo>
                    <a:pt x="67" y="2043"/>
                  </a:lnTo>
                  <a:lnTo>
                    <a:pt x="40" y="1965"/>
                  </a:lnTo>
                  <a:lnTo>
                    <a:pt x="18" y="1885"/>
                  </a:lnTo>
                  <a:lnTo>
                    <a:pt x="8" y="1832"/>
                  </a:lnTo>
                  <a:lnTo>
                    <a:pt x="1" y="1777"/>
                  </a:lnTo>
                  <a:lnTo>
                    <a:pt x="0" y="1723"/>
                  </a:lnTo>
                  <a:lnTo>
                    <a:pt x="3" y="1669"/>
                  </a:lnTo>
                  <a:lnTo>
                    <a:pt x="12" y="1615"/>
                  </a:lnTo>
                  <a:lnTo>
                    <a:pt x="25" y="1563"/>
                  </a:lnTo>
                  <a:lnTo>
                    <a:pt x="44" y="1512"/>
                  </a:lnTo>
                  <a:lnTo>
                    <a:pt x="56" y="1486"/>
                  </a:lnTo>
                  <a:lnTo>
                    <a:pt x="70" y="1461"/>
                  </a:lnTo>
                  <a:lnTo>
                    <a:pt x="86" y="1438"/>
                  </a:lnTo>
                  <a:lnTo>
                    <a:pt x="105" y="1417"/>
                  </a:lnTo>
                  <a:lnTo>
                    <a:pt x="126" y="1400"/>
                  </a:lnTo>
                  <a:lnTo>
                    <a:pt x="152" y="1386"/>
                  </a:lnTo>
                  <a:lnTo>
                    <a:pt x="173" y="1379"/>
                  </a:lnTo>
                  <a:lnTo>
                    <a:pt x="195" y="1377"/>
                  </a:lnTo>
                  <a:lnTo>
                    <a:pt x="217" y="1380"/>
                  </a:lnTo>
                  <a:lnTo>
                    <a:pt x="238" y="1388"/>
                  </a:lnTo>
                  <a:lnTo>
                    <a:pt x="257" y="1401"/>
                  </a:lnTo>
                  <a:lnTo>
                    <a:pt x="272" y="1417"/>
                  </a:lnTo>
                  <a:lnTo>
                    <a:pt x="289" y="1441"/>
                  </a:lnTo>
                  <a:lnTo>
                    <a:pt x="302" y="1468"/>
                  </a:lnTo>
                  <a:lnTo>
                    <a:pt x="312" y="1496"/>
                  </a:lnTo>
                  <a:lnTo>
                    <a:pt x="320" y="1524"/>
                  </a:lnTo>
                  <a:lnTo>
                    <a:pt x="327" y="1554"/>
                  </a:lnTo>
                  <a:lnTo>
                    <a:pt x="333" y="1583"/>
                  </a:lnTo>
                  <a:lnTo>
                    <a:pt x="340" y="1612"/>
                  </a:lnTo>
                  <a:lnTo>
                    <a:pt x="359" y="1701"/>
                  </a:lnTo>
                  <a:lnTo>
                    <a:pt x="382" y="1787"/>
                  </a:lnTo>
                  <a:lnTo>
                    <a:pt x="410" y="1872"/>
                  </a:lnTo>
                  <a:lnTo>
                    <a:pt x="443" y="1956"/>
                  </a:lnTo>
                  <a:lnTo>
                    <a:pt x="447" y="1879"/>
                  </a:lnTo>
                  <a:lnTo>
                    <a:pt x="452" y="1801"/>
                  </a:lnTo>
                  <a:lnTo>
                    <a:pt x="458" y="1724"/>
                  </a:lnTo>
                  <a:lnTo>
                    <a:pt x="459" y="1708"/>
                  </a:lnTo>
                  <a:lnTo>
                    <a:pt x="461" y="1692"/>
                  </a:lnTo>
                  <a:lnTo>
                    <a:pt x="461" y="1676"/>
                  </a:lnTo>
                  <a:lnTo>
                    <a:pt x="460" y="1661"/>
                  </a:lnTo>
                  <a:lnTo>
                    <a:pt x="454" y="1646"/>
                  </a:lnTo>
                  <a:lnTo>
                    <a:pt x="433" y="1596"/>
                  </a:lnTo>
                  <a:lnTo>
                    <a:pt x="415" y="1545"/>
                  </a:lnTo>
                  <a:lnTo>
                    <a:pt x="401" y="1492"/>
                  </a:lnTo>
                  <a:lnTo>
                    <a:pt x="392" y="1438"/>
                  </a:lnTo>
                  <a:lnTo>
                    <a:pt x="388" y="1385"/>
                  </a:lnTo>
                  <a:lnTo>
                    <a:pt x="388" y="1330"/>
                  </a:lnTo>
                  <a:lnTo>
                    <a:pt x="394" y="1277"/>
                  </a:lnTo>
                  <a:lnTo>
                    <a:pt x="405" y="1231"/>
                  </a:lnTo>
                  <a:lnTo>
                    <a:pt x="420" y="1187"/>
                  </a:lnTo>
                  <a:lnTo>
                    <a:pt x="440" y="1146"/>
                  </a:lnTo>
                  <a:lnTo>
                    <a:pt x="463" y="1106"/>
                  </a:lnTo>
                  <a:lnTo>
                    <a:pt x="491" y="1069"/>
                  </a:lnTo>
                  <a:lnTo>
                    <a:pt x="522" y="1033"/>
                  </a:lnTo>
                  <a:lnTo>
                    <a:pt x="555" y="1001"/>
                  </a:lnTo>
                  <a:lnTo>
                    <a:pt x="591" y="973"/>
                  </a:lnTo>
                  <a:lnTo>
                    <a:pt x="629" y="946"/>
                  </a:lnTo>
                  <a:lnTo>
                    <a:pt x="638" y="940"/>
                  </a:lnTo>
                  <a:lnTo>
                    <a:pt x="646" y="930"/>
                  </a:lnTo>
                  <a:lnTo>
                    <a:pt x="651" y="920"/>
                  </a:lnTo>
                  <a:lnTo>
                    <a:pt x="657" y="910"/>
                  </a:lnTo>
                  <a:lnTo>
                    <a:pt x="690" y="837"/>
                  </a:lnTo>
                  <a:lnTo>
                    <a:pt x="726" y="766"/>
                  </a:lnTo>
                  <a:lnTo>
                    <a:pt x="765" y="696"/>
                  </a:lnTo>
                  <a:lnTo>
                    <a:pt x="808" y="629"/>
                  </a:lnTo>
                  <a:lnTo>
                    <a:pt x="857" y="559"/>
                  </a:lnTo>
                  <a:lnTo>
                    <a:pt x="909" y="491"/>
                  </a:lnTo>
                  <a:lnTo>
                    <a:pt x="966" y="427"/>
                  </a:lnTo>
                  <a:lnTo>
                    <a:pt x="1026" y="366"/>
                  </a:lnTo>
                  <a:lnTo>
                    <a:pt x="1089" y="309"/>
                  </a:lnTo>
                  <a:lnTo>
                    <a:pt x="1156" y="255"/>
                  </a:lnTo>
                  <a:lnTo>
                    <a:pt x="1225" y="205"/>
                  </a:lnTo>
                  <a:lnTo>
                    <a:pt x="1298" y="160"/>
                  </a:lnTo>
                  <a:lnTo>
                    <a:pt x="1374" y="121"/>
                  </a:lnTo>
                  <a:lnTo>
                    <a:pt x="1452" y="86"/>
                  </a:lnTo>
                  <a:close/>
                  <a:moveTo>
                    <a:pt x="1695" y="92"/>
                  </a:moveTo>
                  <a:lnTo>
                    <a:pt x="1617" y="110"/>
                  </a:lnTo>
                  <a:lnTo>
                    <a:pt x="1540" y="134"/>
                  </a:lnTo>
                  <a:lnTo>
                    <a:pt x="1467" y="163"/>
                  </a:lnTo>
                  <a:lnTo>
                    <a:pt x="1394" y="197"/>
                  </a:lnTo>
                  <a:lnTo>
                    <a:pt x="1324" y="235"/>
                  </a:lnTo>
                  <a:lnTo>
                    <a:pt x="1256" y="279"/>
                  </a:lnTo>
                  <a:lnTo>
                    <a:pt x="1191" y="326"/>
                  </a:lnTo>
                  <a:lnTo>
                    <a:pt x="1130" y="378"/>
                  </a:lnTo>
                  <a:lnTo>
                    <a:pt x="1072" y="433"/>
                  </a:lnTo>
                  <a:lnTo>
                    <a:pt x="1040" y="466"/>
                  </a:lnTo>
                  <a:lnTo>
                    <a:pt x="1018" y="490"/>
                  </a:lnTo>
                  <a:lnTo>
                    <a:pt x="1004" y="502"/>
                  </a:lnTo>
                  <a:lnTo>
                    <a:pt x="993" y="517"/>
                  </a:lnTo>
                  <a:lnTo>
                    <a:pt x="983" y="533"/>
                  </a:lnTo>
                  <a:lnTo>
                    <a:pt x="964" y="554"/>
                  </a:lnTo>
                  <a:lnTo>
                    <a:pt x="946" y="578"/>
                  </a:lnTo>
                  <a:lnTo>
                    <a:pt x="943" y="577"/>
                  </a:lnTo>
                  <a:lnTo>
                    <a:pt x="942" y="580"/>
                  </a:lnTo>
                  <a:lnTo>
                    <a:pt x="940" y="584"/>
                  </a:lnTo>
                  <a:lnTo>
                    <a:pt x="939" y="588"/>
                  </a:lnTo>
                  <a:lnTo>
                    <a:pt x="938" y="593"/>
                  </a:lnTo>
                  <a:lnTo>
                    <a:pt x="933" y="593"/>
                  </a:lnTo>
                  <a:lnTo>
                    <a:pt x="931" y="598"/>
                  </a:lnTo>
                  <a:lnTo>
                    <a:pt x="891" y="655"/>
                  </a:lnTo>
                  <a:lnTo>
                    <a:pt x="854" y="713"/>
                  </a:lnTo>
                  <a:lnTo>
                    <a:pt x="820" y="773"/>
                  </a:lnTo>
                  <a:lnTo>
                    <a:pt x="787" y="834"/>
                  </a:lnTo>
                  <a:lnTo>
                    <a:pt x="779" y="847"/>
                  </a:lnTo>
                  <a:lnTo>
                    <a:pt x="773" y="860"/>
                  </a:lnTo>
                  <a:lnTo>
                    <a:pt x="770" y="873"/>
                  </a:lnTo>
                  <a:lnTo>
                    <a:pt x="771" y="888"/>
                  </a:lnTo>
                  <a:lnTo>
                    <a:pt x="772" y="886"/>
                  </a:lnTo>
                  <a:lnTo>
                    <a:pt x="774" y="883"/>
                  </a:lnTo>
                  <a:lnTo>
                    <a:pt x="777" y="881"/>
                  </a:lnTo>
                  <a:lnTo>
                    <a:pt x="778" y="879"/>
                  </a:lnTo>
                  <a:lnTo>
                    <a:pt x="804" y="869"/>
                  </a:lnTo>
                  <a:lnTo>
                    <a:pt x="829" y="862"/>
                  </a:lnTo>
                  <a:lnTo>
                    <a:pt x="856" y="854"/>
                  </a:lnTo>
                  <a:lnTo>
                    <a:pt x="881" y="845"/>
                  </a:lnTo>
                  <a:lnTo>
                    <a:pt x="886" y="845"/>
                  </a:lnTo>
                  <a:lnTo>
                    <a:pt x="923" y="839"/>
                  </a:lnTo>
                  <a:lnTo>
                    <a:pt x="962" y="837"/>
                  </a:lnTo>
                  <a:lnTo>
                    <a:pt x="1000" y="837"/>
                  </a:lnTo>
                  <a:lnTo>
                    <a:pt x="1039" y="837"/>
                  </a:lnTo>
                  <a:lnTo>
                    <a:pt x="1072" y="839"/>
                  </a:lnTo>
                  <a:lnTo>
                    <a:pt x="1104" y="846"/>
                  </a:lnTo>
                  <a:lnTo>
                    <a:pt x="1136" y="855"/>
                  </a:lnTo>
                  <a:lnTo>
                    <a:pt x="1168" y="864"/>
                  </a:lnTo>
                  <a:lnTo>
                    <a:pt x="1215" y="882"/>
                  </a:lnTo>
                  <a:lnTo>
                    <a:pt x="1260" y="903"/>
                  </a:lnTo>
                  <a:lnTo>
                    <a:pt x="1301" y="930"/>
                  </a:lnTo>
                  <a:lnTo>
                    <a:pt x="1341" y="960"/>
                  </a:lnTo>
                  <a:lnTo>
                    <a:pt x="1379" y="992"/>
                  </a:lnTo>
                  <a:lnTo>
                    <a:pt x="1409" y="1027"/>
                  </a:lnTo>
                  <a:lnTo>
                    <a:pt x="1440" y="1070"/>
                  </a:lnTo>
                  <a:lnTo>
                    <a:pt x="1466" y="1116"/>
                  </a:lnTo>
                  <a:lnTo>
                    <a:pt x="1486" y="1165"/>
                  </a:lnTo>
                  <a:lnTo>
                    <a:pt x="1500" y="1216"/>
                  </a:lnTo>
                  <a:lnTo>
                    <a:pt x="1507" y="1268"/>
                  </a:lnTo>
                  <a:lnTo>
                    <a:pt x="1508" y="1321"/>
                  </a:lnTo>
                  <a:lnTo>
                    <a:pt x="1503" y="1372"/>
                  </a:lnTo>
                  <a:lnTo>
                    <a:pt x="1493" y="1423"/>
                  </a:lnTo>
                  <a:lnTo>
                    <a:pt x="1477" y="1472"/>
                  </a:lnTo>
                  <a:lnTo>
                    <a:pt x="1458" y="1520"/>
                  </a:lnTo>
                  <a:lnTo>
                    <a:pt x="1435" y="1566"/>
                  </a:lnTo>
                  <a:lnTo>
                    <a:pt x="1404" y="1615"/>
                  </a:lnTo>
                  <a:lnTo>
                    <a:pt x="1371" y="1661"/>
                  </a:lnTo>
                  <a:lnTo>
                    <a:pt x="1333" y="1705"/>
                  </a:lnTo>
                  <a:lnTo>
                    <a:pt x="1293" y="1745"/>
                  </a:lnTo>
                  <a:lnTo>
                    <a:pt x="1249" y="1783"/>
                  </a:lnTo>
                  <a:lnTo>
                    <a:pt x="1202" y="1816"/>
                  </a:lnTo>
                  <a:lnTo>
                    <a:pt x="1198" y="1819"/>
                  </a:lnTo>
                  <a:lnTo>
                    <a:pt x="1194" y="1823"/>
                  </a:lnTo>
                  <a:lnTo>
                    <a:pt x="1191" y="1829"/>
                  </a:lnTo>
                  <a:lnTo>
                    <a:pt x="1192" y="1834"/>
                  </a:lnTo>
                  <a:lnTo>
                    <a:pt x="1197" y="1838"/>
                  </a:lnTo>
                  <a:lnTo>
                    <a:pt x="1216" y="1853"/>
                  </a:lnTo>
                  <a:lnTo>
                    <a:pt x="1237" y="1865"/>
                  </a:lnTo>
                  <a:lnTo>
                    <a:pt x="1260" y="1875"/>
                  </a:lnTo>
                  <a:lnTo>
                    <a:pt x="1283" y="1881"/>
                  </a:lnTo>
                  <a:lnTo>
                    <a:pt x="1318" y="1891"/>
                  </a:lnTo>
                  <a:lnTo>
                    <a:pt x="1355" y="1894"/>
                  </a:lnTo>
                  <a:lnTo>
                    <a:pt x="1391" y="1894"/>
                  </a:lnTo>
                  <a:lnTo>
                    <a:pt x="1427" y="1888"/>
                  </a:lnTo>
                  <a:lnTo>
                    <a:pt x="1463" y="1881"/>
                  </a:lnTo>
                  <a:lnTo>
                    <a:pt x="1498" y="1869"/>
                  </a:lnTo>
                  <a:lnTo>
                    <a:pt x="1532" y="1855"/>
                  </a:lnTo>
                  <a:lnTo>
                    <a:pt x="1573" y="1839"/>
                  </a:lnTo>
                  <a:lnTo>
                    <a:pt x="1613" y="1819"/>
                  </a:lnTo>
                  <a:lnTo>
                    <a:pt x="1653" y="1799"/>
                  </a:lnTo>
                  <a:lnTo>
                    <a:pt x="1694" y="1780"/>
                  </a:lnTo>
                  <a:lnTo>
                    <a:pt x="1736" y="1764"/>
                  </a:lnTo>
                  <a:lnTo>
                    <a:pt x="1759" y="1758"/>
                  </a:lnTo>
                  <a:lnTo>
                    <a:pt x="1783" y="1758"/>
                  </a:lnTo>
                  <a:lnTo>
                    <a:pt x="1806" y="1761"/>
                  </a:lnTo>
                  <a:lnTo>
                    <a:pt x="1769" y="1723"/>
                  </a:lnTo>
                  <a:lnTo>
                    <a:pt x="1734" y="1681"/>
                  </a:lnTo>
                  <a:lnTo>
                    <a:pt x="1704" y="1638"/>
                  </a:lnTo>
                  <a:lnTo>
                    <a:pt x="1676" y="1592"/>
                  </a:lnTo>
                  <a:lnTo>
                    <a:pt x="1651" y="1544"/>
                  </a:lnTo>
                  <a:lnTo>
                    <a:pt x="1632" y="1493"/>
                  </a:lnTo>
                  <a:lnTo>
                    <a:pt x="1617" y="1442"/>
                  </a:lnTo>
                  <a:lnTo>
                    <a:pt x="1607" y="1390"/>
                  </a:lnTo>
                  <a:lnTo>
                    <a:pt x="1604" y="1337"/>
                  </a:lnTo>
                  <a:lnTo>
                    <a:pt x="1605" y="1283"/>
                  </a:lnTo>
                  <a:lnTo>
                    <a:pt x="1612" y="1230"/>
                  </a:lnTo>
                  <a:lnTo>
                    <a:pt x="1622" y="1178"/>
                  </a:lnTo>
                  <a:lnTo>
                    <a:pt x="1638" y="1126"/>
                  </a:lnTo>
                  <a:lnTo>
                    <a:pt x="1660" y="1077"/>
                  </a:lnTo>
                  <a:lnTo>
                    <a:pt x="1685" y="1030"/>
                  </a:lnTo>
                  <a:lnTo>
                    <a:pt x="1716" y="987"/>
                  </a:lnTo>
                  <a:lnTo>
                    <a:pt x="1741" y="952"/>
                  </a:lnTo>
                  <a:lnTo>
                    <a:pt x="1745" y="952"/>
                  </a:lnTo>
                  <a:lnTo>
                    <a:pt x="1785" y="911"/>
                  </a:lnTo>
                  <a:lnTo>
                    <a:pt x="1826" y="873"/>
                  </a:lnTo>
                  <a:lnTo>
                    <a:pt x="1871" y="840"/>
                  </a:lnTo>
                  <a:lnTo>
                    <a:pt x="1919" y="812"/>
                  </a:lnTo>
                  <a:lnTo>
                    <a:pt x="1969" y="786"/>
                  </a:lnTo>
                  <a:lnTo>
                    <a:pt x="2022" y="765"/>
                  </a:lnTo>
                  <a:lnTo>
                    <a:pt x="2075" y="747"/>
                  </a:lnTo>
                  <a:lnTo>
                    <a:pt x="2129" y="735"/>
                  </a:lnTo>
                  <a:lnTo>
                    <a:pt x="2185" y="725"/>
                  </a:lnTo>
                  <a:lnTo>
                    <a:pt x="2241" y="719"/>
                  </a:lnTo>
                  <a:lnTo>
                    <a:pt x="2298" y="718"/>
                  </a:lnTo>
                  <a:lnTo>
                    <a:pt x="2354" y="719"/>
                  </a:lnTo>
                  <a:lnTo>
                    <a:pt x="2407" y="726"/>
                  </a:lnTo>
                  <a:lnTo>
                    <a:pt x="2460" y="736"/>
                  </a:lnTo>
                  <a:lnTo>
                    <a:pt x="2514" y="747"/>
                  </a:lnTo>
                  <a:lnTo>
                    <a:pt x="2565" y="762"/>
                  </a:lnTo>
                  <a:lnTo>
                    <a:pt x="2616" y="781"/>
                  </a:lnTo>
                  <a:lnTo>
                    <a:pt x="2665" y="803"/>
                  </a:lnTo>
                  <a:lnTo>
                    <a:pt x="2683" y="812"/>
                  </a:lnTo>
                  <a:lnTo>
                    <a:pt x="2701" y="822"/>
                  </a:lnTo>
                  <a:lnTo>
                    <a:pt x="2720" y="832"/>
                  </a:lnTo>
                  <a:lnTo>
                    <a:pt x="2738" y="840"/>
                  </a:lnTo>
                  <a:lnTo>
                    <a:pt x="2758" y="845"/>
                  </a:lnTo>
                  <a:lnTo>
                    <a:pt x="2757" y="785"/>
                  </a:lnTo>
                  <a:lnTo>
                    <a:pt x="2752" y="726"/>
                  </a:lnTo>
                  <a:lnTo>
                    <a:pt x="2743" y="668"/>
                  </a:lnTo>
                  <a:lnTo>
                    <a:pt x="2729" y="611"/>
                  </a:lnTo>
                  <a:lnTo>
                    <a:pt x="2712" y="554"/>
                  </a:lnTo>
                  <a:lnTo>
                    <a:pt x="2690" y="503"/>
                  </a:lnTo>
                  <a:lnTo>
                    <a:pt x="2664" y="454"/>
                  </a:lnTo>
                  <a:lnTo>
                    <a:pt x="2635" y="407"/>
                  </a:lnTo>
                  <a:lnTo>
                    <a:pt x="2603" y="362"/>
                  </a:lnTo>
                  <a:lnTo>
                    <a:pt x="2567" y="319"/>
                  </a:lnTo>
                  <a:lnTo>
                    <a:pt x="2567" y="321"/>
                  </a:lnTo>
                  <a:lnTo>
                    <a:pt x="2542" y="295"/>
                  </a:lnTo>
                  <a:lnTo>
                    <a:pt x="2542" y="301"/>
                  </a:lnTo>
                  <a:lnTo>
                    <a:pt x="2538" y="292"/>
                  </a:lnTo>
                  <a:lnTo>
                    <a:pt x="2531" y="284"/>
                  </a:lnTo>
                  <a:lnTo>
                    <a:pt x="2523" y="278"/>
                  </a:lnTo>
                  <a:lnTo>
                    <a:pt x="2516" y="271"/>
                  </a:lnTo>
                  <a:lnTo>
                    <a:pt x="2468" y="233"/>
                  </a:lnTo>
                  <a:lnTo>
                    <a:pt x="2418" y="200"/>
                  </a:lnTo>
                  <a:lnTo>
                    <a:pt x="2364" y="171"/>
                  </a:lnTo>
                  <a:lnTo>
                    <a:pt x="2309" y="147"/>
                  </a:lnTo>
                  <a:lnTo>
                    <a:pt x="2252" y="126"/>
                  </a:lnTo>
                  <a:lnTo>
                    <a:pt x="2193" y="109"/>
                  </a:lnTo>
                  <a:lnTo>
                    <a:pt x="2135" y="96"/>
                  </a:lnTo>
                  <a:lnTo>
                    <a:pt x="2075" y="86"/>
                  </a:lnTo>
                  <a:lnTo>
                    <a:pt x="2015" y="78"/>
                  </a:lnTo>
                  <a:lnTo>
                    <a:pt x="1951" y="76"/>
                  </a:lnTo>
                  <a:lnTo>
                    <a:pt x="1887" y="75"/>
                  </a:lnTo>
                  <a:lnTo>
                    <a:pt x="1823" y="76"/>
                  </a:lnTo>
                  <a:lnTo>
                    <a:pt x="1759" y="81"/>
                  </a:lnTo>
                  <a:lnTo>
                    <a:pt x="1695" y="92"/>
                  </a:lnTo>
                  <a:close/>
                  <a:moveTo>
                    <a:pt x="2148" y="777"/>
                  </a:moveTo>
                  <a:lnTo>
                    <a:pt x="2092" y="790"/>
                  </a:lnTo>
                  <a:lnTo>
                    <a:pt x="2039" y="807"/>
                  </a:lnTo>
                  <a:lnTo>
                    <a:pt x="1986" y="830"/>
                  </a:lnTo>
                  <a:lnTo>
                    <a:pt x="1936" y="855"/>
                  </a:lnTo>
                  <a:lnTo>
                    <a:pt x="1888" y="886"/>
                  </a:lnTo>
                  <a:lnTo>
                    <a:pt x="1843" y="920"/>
                  </a:lnTo>
                  <a:lnTo>
                    <a:pt x="1803" y="959"/>
                  </a:lnTo>
                  <a:lnTo>
                    <a:pt x="1765" y="1001"/>
                  </a:lnTo>
                  <a:lnTo>
                    <a:pt x="1734" y="1045"/>
                  </a:lnTo>
                  <a:lnTo>
                    <a:pt x="1708" y="1091"/>
                  </a:lnTo>
                  <a:lnTo>
                    <a:pt x="1685" y="1139"/>
                  </a:lnTo>
                  <a:lnTo>
                    <a:pt x="1669" y="1190"/>
                  </a:lnTo>
                  <a:lnTo>
                    <a:pt x="1658" y="1242"/>
                  </a:lnTo>
                  <a:lnTo>
                    <a:pt x="1652" y="1295"/>
                  </a:lnTo>
                  <a:lnTo>
                    <a:pt x="1652" y="1347"/>
                  </a:lnTo>
                  <a:lnTo>
                    <a:pt x="1660" y="1402"/>
                  </a:lnTo>
                  <a:lnTo>
                    <a:pt x="1672" y="1455"/>
                  </a:lnTo>
                  <a:lnTo>
                    <a:pt x="1690" y="1506"/>
                  </a:lnTo>
                  <a:lnTo>
                    <a:pt x="1713" y="1556"/>
                  </a:lnTo>
                  <a:lnTo>
                    <a:pt x="1740" y="1603"/>
                  </a:lnTo>
                  <a:lnTo>
                    <a:pt x="1772" y="1647"/>
                  </a:lnTo>
                  <a:lnTo>
                    <a:pt x="1813" y="1697"/>
                  </a:lnTo>
                  <a:lnTo>
                    <a:pt x="1859" y="1742"/>
                  </a:lnTo>
                  <a:lnTo>
                    <a:pt x="1908" y="1784"/>
                  </a:lnTo>
                  <a:lnTo>
                    <a:pt x="1962" y="1820"/>
                  </a:lnTo>
                  <a:lnTo>
                    <a:pt x="2017" y="1852"/>
                  </a:lnTo>
                  <a:lnTo>
                    <a:pt x="2076" y="1880"/>
                  </a:lnTo>
                  <a:lnTo>
                    <a:pt x="2137" y="1901"/>
                  </a:lnTo>
                  <a:lnTo>
                    <a:pt x="2199" y="1917"/>
                  </a:lnTo>
                  <a:lnTo>
                    <a:pt x="2263" y="1928"/>
                  </a:lnTo>
                  <a:lnTo>
                    <a:pt x="2315" y="1933"/>
                  </a:lnTo>
                  <a:lnTo>
                    <a:pt x="2368" y="1933"/>
                  </a:lnTo>
                  <a:lnTo>
                    <a:pt x="2421" y="1928"/>
                  </a:lnTo>
                  <a:lnTo>
                    <a:pt x="2472" y="1918"/>
                  </a:lnTo>
                  <a:lnTo>
                    <a:pt x="2523" y="1904"/>
                  </a:lnTo>
                  <a:lnTo>
                    <a:pt x="2572" y="1886"/>
                  </a:lnTo>
                  <a:lnTo>
                    <a:pt x="2620" y="1864"/>
                  </a:lnTo>
                  <a:lnTo>
                    <a:pt x="2665" y="1836"/>
                  </a:lnTo>
                  <a:lnTo>
                    <a:pt x="2678" y="1828"/>
                  </a:lnTo>
                  <a:lnTo>
                    <a:pt x="2689" y="1816"/>
                  </a:lnTo>
                  <a:lnTo>
                    <a:pt x="2698" y="1804"/>
                  </a:lnTo>
                  <a:lnTo>
                    <a:pt x="2708" y="1792"/>
                  </a:lnTo>
                  <a:lnTo>
                    <a:pt x="2761" y="1730"/>
                  </a:lnTo>
                  <a:lnTo>
                    <a:pt x="2819" y="1672"/>
                  </a:lnTo>
                  <a:lnTo>
                    <a:pt x="2832" y="1658"/>
                  </a:lnTo>
                  <a:lnTo>
                    <a:pt x="2842" y="1642"/>
                  </a:lnTo>
                  <a:lnTo>
                    <a:pt x="2851" y="1625"/>
                  </a:lnTo>
                  <a:lnTo>
                    <a:pt x="2859" y="1607"/>
                  </a:lnTo>
                  <a:lnTo>
                    <a:pt x="2880" y="1558"/>
                  </a:lnTo>
                  <a:lnTo>
                    <a:pt x="2896" y="1505"/>
                  </a:lnTo>
                  <a:lnTo>
                    <a:pt x="2906" y="1453"/>
                  </a:lnTo>
                  <a:lnTo>
                    <a:pt x="2914" y="1400"/>
                  </a:lnTo>
                  <a:lnTo>
                    <a:pt x="2917" y="1345"/>
                  </a:lnTo>
                  <a:lnTo>
                    <a:pt x="2917" y="1292"/>
                  </a:lnTo>
                  <a:lnTo>
                    <a:pt x="2913" y="1246"/>
                  </a:lnTo>
                  <a:lnTo>
                    <a:pt x="2907" y="1200"/>
                  </a:lnTo>
                  <a:lnTo>
                    <a:pt x="2898" y="1154"/>
                  </a:lnTo>
                  <a:lnTo>
                    <a:pt x="2886" y="1109"/>
                  </a:lnTo>
                  <a:lnTo>
                    <a:pt x="2871" y="1066"/>
                  </a:lnTo>
                  <a:lnTo>
                    <a:pt x="2852" y="1024"/>
                  </a:lnTo>
                  <a:lnTo>
                    <a:pt x="2830" y="983"/>
                  </a:lnTo>
                  <a:lnTo>
                    <a:pt x="2802" y="946"/>
                  </a:lnTo>
                  <a:lnTo>
                    <a:pt x="2769" y="916"/>
                  </a:lnTo>
                  <a:lnTo>
                    <a:pt x="2732" y="889"/>
                  </a:lnTo>
                  <a:lnTo>
                    <a:pt x="2694" y="866"/>
                  </a:lnTo>
                  <a:lnTo>
                    <a:pt x="2656" y="845"/>
                  </a:lnTo>
                  <a:lnTo>
                    <a:pt x="2596" y="819"/>
                  </a:lnTo>
                  <a:lnTo>
                    <a:pt x="2534" y="799"/>
                  </a:lnTo>
                  <a:lnTo>
                    <a:pt x="2471" y="783"/>
                  </a:lnTo>
                  <a:lnTo>
                    <a:pt x="2407" y="771"/>
                  </a:lnTo>
                  <a:lnTo>
                    <a:pt x="2342" y="766"/>
                  </a:lnTo>
                  <a:lnTo>
                    <a:pt x="2277" y="765"/>
                  </a:lnTo>
                  <a:lnTo>
                    <a:pt x="2212" y="769"/>
                  </a:lnTo>
                  <a:lnTo>
                    <a:pt x="2148" y="777"/>
                  </a:lnTo>
                  <a:close/>
                  <a:moveTo>
                    <a:pt x="891" y="889"/>
                  </a:moveTo>
                  <a:lnTo>
                    <a:pt x="845" y="901"/>
                  </a:lnTo>
                  <a:lnTo>
                    <a:pt x="802" y="916"/>
                  </a:lnTo>
                  <a:lnTo>
                    <a:pt x="758" y="935"/>
                  </a:lnTo>
                  <a:lnTo>
                    <a:pt x="717" y="958"/>
                  </a:lnTo>
                  <a:lnTo>
                    <a:pt x="678" y="983"/>
                  </a:lnTo>
                  <a:lnTo>
                    <a:pt x="643" y="1013"/>
                  </a:lnTo>
                  <a:lnTo>
                    <a:pt x="607" y="1041"/>
                  </a:lnTo>
                  <a:lnTo>
                    <a:pt x="577" y="1072"/>
                  </a:lnTo>
                  <a:lnTo>
                    <a:pt x="548" y="1106"/>
                  </a:lnTo>
                  <a:lnTo>
                    <a:pt x="522" y="1142"/>
                  </a:lnTo>
                  <a:lnTo>
                    <a:pt x="501" y="1181"/>
                  </a:lnTo>
                  <a:lnTo>
                    <a:pt x="482" y="1220"/>
                  </a:lnTo>
                  <a:lnTo>
                    <a:pt x="468" y="1261"/>
                  </a:lnTo>
                  <a:lnTo>
                    <a:pt x="458" y="1304"/>
                  </a:lnTo>
                  <a:lnTo>
                    <a:pt x="454" y="1346"/>
                  </a:lnTo>
                  <a:lnTo>
                    <a:pt x="455" y="1389"/>
                  </a:lnTo>
                  <a:lnTo>
                    <a:pt x="459" y="1433"/>
                  </a:lnTo>
                  <a:lnTo>
                    <a:pt x="467" y="1475"/>
                  </a:lnTo>
                  <a:lnTo>
                    <a:pt x="477" y="1517"/>
                  </a:lnTo>
                  <a:lnTo>
                    <a:pt x="494" y="1563"/>
                  </a:lnTo>
                  <a:lnTo>
                    <a:pt x="516" y="1608"/>
                  </a:lnTo>
                  <a:lnTo>
                    <a:pt x="541" y="1650"/>
                  </a:lnTo>
                  <a:lnTo>
                    <a:pt x="570" y="1690"/>
                  </a:lnTo>
                  <a:lnTo>
                    <a:pt x="603" y="1727"/>
                  </a:lnTo>
                  <a:lnTo>
                    <a:pt x="638" y="1761"/>
                  </a:lnTo>
                  <a:lnTo>
                    <a:pt x="678" y="1791"/>
                  </a:lnTo>
                  <a:lnTo>
                    <a:pt x="720" y="1817"/>
                  </a:lnTo>
                  <a:lnTo>
                    <a:pt x="761" y="1837"/>
                  </a:lnTo>
                  <a:lnTo>
                    <a:pt x="804" y="1851"/>
                  </a:lnTo>
                  <a:lnTo>
                    <a:pt x="848" y="1861"/>
                  </a:lnTo>
                  <a:lnTo>
                    <a:pt x="892" y="1865"/>
                  </a:lnTo>
                  <a:lnTo>
                    <a:pt x="938" y="1864"/>
                  </a:lnTo>
                  <a:lnTo>
                    <a:pt x="983" y="1858"/>
                  </a:lnTo>
                  <a:lnTo>
                    <a:pt x="1027" y="1848"/>
                  </a:lnTo>
                  <a:lnTo>
                    <a:pt x="1077" y="1830"/>
                  </a:lnTo>
                  <a:lnTo>
                    <a:pt x="1125" y="1807"/>
                  </a:lnTo>
                  <a:lnTo>
                    <a:pt x="1171" y="1782"/>
                  </a:lnTo>
                  <a:lnTo>
                    <a:pt x="1214" y="1751"/>
                  </a:lnTo>
                  <a:lnTo>
                    <a:pt x="1254" y="1717"/>
                  </a:lnTo>
                  <a:lnTo>
                    <a:pt x="1293" y="1679"/>
                  </a:lnTo>
                  <a:lnTo>
                    <a:pt x="1328" y="1640"/>
                  </a:lnTo>
                  <a:lnTo>
                    <a:pt x="1360" y="1598"/>
                  </a:lnTo>
                  <a:lnTo>
                    <a:pt x="1386" y="1556"/>
                  </a:lnTo>
                  <a:lnTo>
                    <a:pt x="1409" y="1513"/>
                  </a:lnTo>
                  <a:lnTo>
                    <a:pt x="1429" y="1468"/>
                  </a:lnTo>
                  <a:lnTo>
                    <a:pt x="1444" y="1422"/>
                  </a:lnTo>
                  <a:lnTo>
                    <a:pt x="1456" y="1374"/>
                  </a:lnTo>
                  <a:lnTo>
                    <a:pt x="1461" y="1325"/>
                  </a:lnTo>
                  <a:lnTo>
                    <a:pt x="1460" y="1276"/>
                  </a:lnTo>
                  <a:lnTo>
                    <a:pt x="1455" y="1229"/>
                  </a:lnTo>
                  <a:lnTo>
                    <a:pt x="1442" y="1183"/>
                  </a:lnTo>
                  <a:lnTo>
                    <a:pt x="1424" y="1139"/>
                  </a:lnTo>
                  <a:lnTo>
                    <a:pt x="1402" y="1098"/>
                  </a:lnTo>
                  <a:lnTo>
                    <a:pt x="1374" y="1059"/>
                  </a:lnTo>
                  <a:lnTo>
                    <a:pt x="1342" y="1023"/>
                  </a:lnTo>
                  <a:lnTo>
                    <a:pt x="1307" y="992"/>
                  </a:lnTo>
                  <a:lnTo>
                    <a:pt x="1268" y="964"/>
                  </a:lnTo>
                  <a:lnTo>
                    <a:pt x="1220" y="935"/>
                  </a:lnTo>
                  <a:lnTo>
                    <a:pt x="1168" y="913"/>
                  </a:lnTo>
                  <a:lnTo>
                    <a:pt x="1114" y="896"/>
                  </a:lnTo>
                  <a:lnTo>
                    <a:pt x="1059" y="885"/>
                  </a:lnTo>
                  <a:lnTo>
                    <a:pt x="1003" y="880"/>
                  </a:lnTo>
                  <a:lnTo>
                    <a:pt x="947" y="881"/>
                  </a:lnTo>
                  <a:lnTo>
                    <a:pt x="891" y="889"/>
                  </a:lnTo>
                  <a:close/>
                  <a:moveTo>
                    <a:pt x="107" y="1535"/>
                  </a:moveTo>
                  <a:lnTo>
                    <a:pt x="89" y="1583"/>
                  </a:lnTo>
                  <a:lnTo>
                    <a:pt x="77" y="1633"/>
                  </a:lnTo>
                  <a:lnTo>
                    <a:pt x="70" y="1685"/>
                  </a:lnTo>
                  <a:lnTo>
                    <a:pt x="67" y="1737"/>
                  </a:lnTo>
                  <a:lnTo>
                    <a:pt x="71" y="1788"/>
                  </a:lnTo>
                  <a:lnTo>
                    <a:pt x="75" y="1821"/>
                  </a:lnTo>
                  <a:lnTo>
                    <a:pt x="81" y="1853"/>
                  </a:lnTo>
                  <a:lnTo>
                    <a:pt x="96" y="1917"/>
                  </a:lnTo>
                  <a:lnTo>
                    <a:pt x="117" y="1980"/>
                  </a:lnTo>
                  <a:lnTo>
                    <a:pt x="140" y="2042"/>
                  </a:lnTo>
                  <a:lnTo>
                    <a:pt x="169" y="2102"/>
                  </a:lnTo>
                  <a:lnTo>
                    <a:pt x="201" y="2161"/>
                  </a:lnTo>
                  <a:lnTo>
                    <a:pt x="236" y="2216"/>
                  </a:lnTo>
                  <a:lnTo>
                    <a:pt x="235" y="2218"/>
                  </a:lnTo>
                  <a:lnTo>
                    <a:pt x="280" y="2277"/>
                  </a:lnTo>
                  <a:lnTo>
                    <a:pt x="327" y="2334"/>
                  </a:lnTo>
                  <a:lnTo>
                    <a:pt x="378" y="2388"/>
                  </a:lnTo>
                  <a:lnTo>
                    <a:pt x="432" y="2438"/>
                  </a:lnTo>
                  <a:lnTo>
                    <a:pt x="441" y="2440"/>
                  </a:lnTo>
                  <a:lnTo>
                    <a:pt x="451" y="2442"/>
                  </a:lnTo>
                  <a:lnTo>
                    <a:pt x="459" y="2443"/>
                  </a:lnTo>
                  <a:lnTo>
                    <a:pt x="453" y="2404"/>
                  </a:lnTo>
                  <a:lnTo>
                    <a:pt x="451" y="2364"/>
                  </a:lnTo>
                  <a:lnTo>
                    <a:pt x="450" y="2324"/>
                  </a:lnTo>
                  <a:lnTo>
                    <a:pt x="448" y="2284"/>
                  </a:lnTo>
                  <a:lnTo>
                    <a:pt x="444" y="2222"/>
                  </a:lnTo>
                  <a:lnTo>
                    <a:pt x="443" y="2161"/>
                  </a:lnTo>
                  <a:lnTo>
                    <a:pt x="442" y="2099"/>
                  </a:lnTo>
                  <a:lnTo>
                    <a:pt x="412" y="2046"/>
                  </a:lnTo>
                  <a:lnTo>
                    <a:pt x="387" y="1992"/>
                  </a:lnTo>
                  <a:lnTo>
                    <a:pt x="385" y="1993"/>
                  </a:lnTo>
                  <a:lnTo>
                    <a:pt x="371" y="1957"/>
                  </a:lnTo>
                  <a:lnTo>
                    <a:pt x="355" y="1921"/>
                  </a:lnTo>
                  <a:lnTo>
                    <a:pt x="342" y="1884"/>
                  </a:lnTo>
                  <a:lnTo>
                    <a:pt x="331" y="1847"/>
                  </a:lnTo>
                  <a:lnTo>
                    <a:pt x="329" y="1854"/>
                  </a:lnTo>
                  <a:lnTo>
                    <a:pt x="317" y="1810"/>
                  </a:lnTo>
                  <a:lnTo>
                    <a:pt x="304" y="1766"/>
                  </a:lnTo>
                  <a:lnTo>
                    <a:pt x="294" y="1721"/>
                  </a:lnTo>
                  <a:lnTo>
                    <a:pt x="292" y="1693"/>
                  </a:lnTo>
                  <a:lnTo>
                    <a:pt x="285" y="1664"/>
                  </a:lnTo>
                  <a:lnTo>
                    <a:pt x="279" y="1637"/>
                  </a:lnTo>
                  <a:lnTo>
                    <a:pt x="272" y="1609"/>
                  </a:lnTo>
                  <a:lnTo>
                    <a:pt x="270" y="1580"/>
                  </a:lnTo>
                  <a:lnTo>
                    <a:pt x="264" y="1560"/>
                  </a:lnTo>
                  <a:lnTo>
                    <a:pt x="257" y="1538"/>
                  </a:lnTo>
                  <a:lnTo>
                    <a:pt x="250" y="1517"/>
                  </a:lnTo>
                  <a:lnTo>
                    <a:pt x="238" y="1498"/>
                  </a:lnTo>
                  <a:lnTo>
                    <a:pt x="235" y="1487"/>
                  </a:lnTo>
                  <a:lnTo>
                    <a:pt x="230" y="1476"/>
                  </a:lnTo>
                  <a:lnTo>
                    <a:pt x="223" y="1466"/>
                  </a:lnTo>
                  <a:lnTo>
                    <a:pt x="215" y="1457"/>
                  </a:lnTo>
                  <a:lnTo>
                    <a:pt x="206" y="1450"/>
                  </a:lnTo>
                  <a:lnTo>
                    <a:pt x="194" y="1447"/>
                  </a:lnTo>
                  <a:lnTo>
                    <a:pt x="183" y="1448"/>
                  </a:lnTo>
                  <a:lnTo>
                    <a:pt x="165" y="1456"/>
                  </a:lnTo>
                  <a:lnTo>
                    <a:pt x="150" y="1468"/>
                  </a:lnTo>
                  <a:lnTo>
                    <a:pt x="136" y="1483"/>
                  </a:lnTo>
                  <a:lnTo>
                    <a:pt x="125" y="1500"/>
                  </a:lnTo>
                  <a:lnTo>
                    <a:pt x="115" y="1517"/>
                  </a:lnTo>
                  <a:lnTo>
                    <a:pt x="107" y="1535"/>
                  </a:lnTo>
                  <a:close/>
                  <a:moveTo>
                    <a:pt x="2998" y="1611"/>
                  </a:moveTo>
                  <a:lnTo>
                    <a:pt x="2952" y="1644"/>
                  </a:lnTo>
                  <a:lnTo>
                    <a:pt x="2910" y="1679"/>
                  </a:lnTo>
                  <a:lnTo>
                    <a:pt x="2868" y="1717"/>
                  </a:lnTo>
                  <a:lnTo>
                    <a:pt x="2828" y="1757"/>
                  </a:lnTo>
                  <a:lnTo>
                    <a:pt x="2790" y="1799"/>
                  </a:lnTo>
                  <a:lnTo>
                    <a:pt x="2762" y="1832"/>
                  </a:lnTo>
                  <a:lnTo>
                    <a:pt x="2759" y="1834"/>
                  </a:lnTo>
                  <a:lnTo>
                    <a:pt x="2756" y="1836"/>
                  </a:lnTo>
                  <a:lnTo>
                    <a:pt x="2753" y="1840"/>
                  </a:lnTo>
                  <a:lnTo>
                    <a:pt x="2709" y="1899"/>
                  </a:lnTo>
                  <a:lnTo>
                    <a:pt x="2667" y="1960"/>
                  </a:lnTo>
                  <a:lnTo>
                    <a:pt x="2629" y="2023"/>
                  </a:lnTo>
                  <a:lnTo>
                    <a:pt x="2595" y="2089"/>
                  </a:lnTo>
                  <a:lnTo>
                    <a:pt x="2565" y="2156"/>
                  </a:lnTo>
                  <a:lnTo>
                    <a:pt x="2540" y="2226"/>
                  </a:lnTo>
                  <a:lnTo>
                    <a:pt x="2537" y="2256"/>
                  </a:lnTo>
                  <a:lnTo>
                    <a:pt x="2531" y="2254"/>
                  </a:lnTo>
                  <a:lnTo>
                    <a:pt x="2516" y="2321"/>
                  </a:lnTo>
                  <a:lnTo>
                    <a:pt x="2505" y="2387"/>
                  </a:lnTo>
                  <a:lnTo>
                    <a:pt x="2500" y="2454"/>
                  </a:lnTo>
                  <a:lnTo>
                    <a:pt x="2498" y="2521"/>
                  </a:lnTo>
                  <a:lnTo>
                    <a:pt x="2499" y="2589"/>
                  </a:lnTo>
                  <a:lnTo>
                    <a:pt x="2506" y="2608"/>
                  </a:lnTo>
                  <a:lnTo>
                    <a:pt x="2518" y="2625"/>
                  </a:lnTo>
                  <a:lnTo>
                    <a:pt x="2531" y="2641"/>
                  </a:lnTo>
                  <a:lnTo>
                    <a:pt x="2547" y="2655"/>
                  </a:lnTo>
                  <a:lnTo>
                    <a:pt x="2563" y="2669"/>
                  </a:lnTo>
                  <a:lnTo>
                    <a:pt x="2579" y="2682"/>
                  </a:lnTo>
                  <a:lnTo>
                    <a:pt x="2595" y="2694"/>
                  </a:lnTo>
                  <a:lnTo>
                    <a:pt x="2613" y="2706"/>
                  </a:lnTo>
                  <a:lnTo>
                    <a:pt x="2632" y="2716"/>
                  </a:lnTo>
                  <a:lnTo>
                    <a:pt x="2652" y="2722"/>
                  </a:lnTo>
                  <a:lnTo>
                    <a:pt x="2673" y="2726"/>
                  </a:lnTo>
                  <a:lnTo>
                    <a:pt x="2693" y="2725"/>
                  </a:lnTo>
                  <a:lnTo>
                    <a:pt x="2713" y="2719"/>
                  </a:lnTo>
                  <a:lnTo>
                    <a:pt x="2728" y="2674"/>
                  </a:lnTo>
                  <a:lnTo>
                    <a:pt x="2746" y="2630"/>
                  </a:lnTo>
                  <a:lnTo>
                    <a:pt x="2768" y="2587"/>
                  </a:lnTo>
                  <a:lnTo>
                    <a:pt x="2791" y="2546"/>
                  </a:lnTo>
                  <a:lnTo>
                    <a:pt x="2816" y="2504"/>
                  </a:lnTo>
                  <a:lnTo>
                    <a:pt x="2841" y="2464"/>
                  </a:lnTo>
                  <a:lnTo>
                    <a:pt x="2849" y="2452"/>
                  </a:lnTo>
                  <a:lnTo>
                    <a:pt x="2856" y="2440"/>
                  </a:lnTo>
                  <a:lnTo>
                    <a:pt x="2864" y="2428"/>
                  </a:lnTo>
                  <a:lnTo>
                    <a:pt x="2867" y="2415"/>
                  </a:lnTo>
                  <a:lnTo>
                    <a:pt x="2871" y="2418"/>
                  </a:lnTo>
                  <a:lnTo>
                    <a:pt x="2929" y="2328"/>
                  </a:lnTo>
                  <a:lnTo>
                    <a:pt x="2987" y="2238"/>
                  </a:lnTo>
                  <a:lnTo>
                    <a:pt x="3047" y="2150"/>
                  </a:lnTo>
                  <a:lnTo>
                    <a:pt x="3107" y="2061"/>
                  </a:lnTo>
                  <a:lnTo>
                    <a:pt x="3123" y="2040"/>
                  </a:lnTo>
                  <a:lnTo>
                    <a:pt x="3140" y="2020"/>
                  </a:lnTo>
                  <a:lnTo>
                    <a:pt x="3136" y="2015"/>
                  </a:lnTo>
                  <a:lnTo>
                    <a:pt x="3138" y="2013"/>
                  </a:lnTo>
                  <a:lnTo>
                    <a:pt x="3141" y="2010"/>
                  </a:lnTo>
                  <a:lnTo>
                    <a:pt x="3143" y="2007"/>
                  </a:lnTo>
                  <a:lnTo>
                    <a:pt x="3147" y="2005"/>
                  </a:lnTo>
                  <a:lnTo>
                    <a:pt x="3149" y="2002"/>
                  </a:lnTo>
                  <a:lnTo>
                    <a:pt x="3181" y="1950"/>
                  </a:lnTo>
                  <a:lnTo>
                    <a:pt x="3213" y="1899"/>
                  </a:lnTo>
                  <a:lnTo>
                    <a:pt x="3243" y="1846"/>
                  </a:lnTo>
                  <a:lnTo>
                    <a:pt x="3269" y="1791"/>
                  </a:lnTo>
                  <a:lnTo>
                    <a:pt x="3292" y="1736"/>
                  </a:lnTo>
                  <a:lnTo>
                    <a:pt x="3297" y="1717"/>
                  </a:lnTo>
                  <a:lnTo>
                    <a:pt x="3301" y="1696"/>
                  </a:lnTo>
                  <a:lnTo>
                    <a:pt x="3303" y="1677"/>
                  </a:lnTo>
                  <a:lnTo>
                    <a:pt x="3302" y="1657"/>
                  </a:lnTo>
                  <a:lnTo>
                    <a:pt x="3297" y="1638"/>
                  </a:lnTo>
                  <a:lnTo>
                    <a:pt x="3288" y="1620"/>
                  </a:lnTo>
                  <a:lnTo>
                    <a:pt x="3270" y="1599"/>
                  </a:lnTo>
                  <a:lnTo>
                    <a:pt x="3249" y="1581"/>
                  </a:lnTo>
                  <a:lnTo>
                    <a:pt x="3225" y="1568"/>
                  </a:lnTo>
                  <a:lnTo>
                    <a:pt x="3199" y="1559"/>
                  </a:lnTo>
                  <a:lnTo>
                    <a:pt x="3172" y="1554"/>
                  </a:lnTo>
                  <a:lnTo>
                    <a:pt x="3144" y="1554"/>
                  </a:lnTo>
                  <a:lnTo>
                    <a:pt x="3113" y="1559"/>
                  </a:lnTo>
                  <a:lnTo>
                    <a:pt x="3082" y="1568"/>
                  </a:lnTo>
                  <a:lnTo>
                    <a:pt x="3054" y="1580"/>
                  </a:lnTo>
                  <a:lnTo>
                    <a:pt x="3026" y="1595"/>
                  </a:lnTo>
                  <a:lnTo>
                    <a:pt x="2998" y="1611"/>
                  </a:lnTo>
                  <a:close/>
                  <a:moveTo>
                    <a:pt x="1760" y="1803"/>
                  </a:moveTo>
                  <a:lnTo>
                    <a:pt x="1732" y="1812"/>
                  </a:lnTo>
                  <a:lnTo>
                    <a:pt x="1706" y="1822"/>
                  </a:lnTo>
                  <a:lnTo>
                    <a:pt x="1680" y="1836"/>
                  </a:lnTo>
                  <a:lnTo>
                    <a:pt x="1654" y="1849"/>
                  </a:lnTo>
                  <a:lnTo>
                    <a:pt x="1609" y="1871"/>
                  </a:lnTo>
                  <a:lnTo>
                    <a:pt x="1562" y="1893"/>
                  </a:lnTo>
                  <a:lnTo>
                    <a:pt x="1515" y="1911"/>
                  </a:lnTo>
                  <a:lnTo>
                    <a:pt x="1466" y="1925"/>
                  </a:lnTo>
                  <a:lnTo>
                    <a:pt x="1415" y="1933"/>
                  </a:lnTo>
                  <a:lnTo>
                    <a:pt x="1378" y="1936"/>
                  </a:lnTo>
                  <a:lnTo>
                    <a:pt x="1341" y="1935"/>
                  </a:lnTo>
                  <a:lnTo>
                    <a:pt x="1304" y="1931"/>
                  </a:lnTo>
                  <a:lnTo>
                    <a:pt x="1268" y="1923"/>
                  </a:lnTo>
                  <a:lnTo>
                    <a:pt x="1234" y="1911"/>
                  </a:lnTo>
                  <a:lnTo>
                    <a:pt x="1201" y="1894"/>
                  </a:lnTo>
                  <a:lnTo>
                    <a:pt x="1171" y="1871"/>
                  </a:lnTo>
                  <a:lnTo>
                    <a:pt x="1166" y="1867"/>
                  </a:lnTo>
                  <a:lnTo>
                    <a:pt x="1158" y="1865"/>
                  </a:lnTo>
                  <a:lnTo>
                    <a:pt x="1152" y="1865"/>
                  </a:lnTo>
                  <a:lnTo>
                    <a:pt x="1145" y="1867"/>
                  </a:lnTo>
                  <a:lnTo>
                    <a:pt x="1141" y="1873"/>
                  </a:lnTo>
                  <a:lnTo>
                    <a:pt x="1123" y="1899"/>
                  </a:lnTo>
                  <a:lnTo>
                    <a:pt x="1106" y="1927"/>
                  </a:lnTo>
                  <a:lnTo>
                    <a:pt x="1092" y="1957"/>
                  </a:lnTo>
                  <a:lnTo>
                    <a:pt x="1081" y="1988"/>
                  </a:lnTo>
                  <a:lnTo>
                    <a:pt x="1075" y="2020"/>
                  </a:lnTo>
                  <a:lnTo>
                    <a:pt x="1074" y="2052"/>
                  </a:lnTo>
                  <a:lnTo>
                    <a:pt x="1077" y="2084"/>
                  </a:lnTo>
                  <a:lnTo>
                    <a:pt x="1088" y="2115"/>
                  </a:lnTo>
                  <a:lnTo>
                    <a:pt x="1133" y="2089"/>
                  </a:lnTo>
                  <a:lnTo>
                    <a:pt x="1178" y="2068"/>
                  </a:lnTo>
                  <a:lnTo>
                    <a:pt x="1225" y="2050"/>
                  </a:lnTo>
                  <a:lnTo>
                    <a:pt x="1275" y="2036"/>
                  </a:lnTo>
                  <a:lnTo>
                    <a:pt x="1319" y="2025"/>
                  </a:lnTo>
                  <a:lnTo>
                    <a:pt x="1365" y="2019"/>
                  </a:lnTo>
                  <a:lnTo>
                    <a:pt x="1412" y="2014"/>
                  </a:lnTo>
                  <a:lnTo>
                    <a:pt x="1459" y="2013"/>
                  </a:lnTo>
                  <a:lnTo>
                    <a:pt x="1505" y="2016"/>
                  </a:lnTo>
                  <a:lnTo>
                    <a:pt x="1551" y="2024"/>
                  </a:lnTo>
                  <a:lnTo>
                    <a:pt x="1596" y="2036"/>
                  </a:lnTo>
                  <a:lnTo>
                    <a:pt x="1640" y="2052"/>
                  </a:lnTo>
                  <a:lnTo>
                    <a:pt x="1681" y="2072"/>
                  </a:lnTo>
                  <a:lnTo>
                    <a:pt x="1720" y="2098"/>
                  </a:lnTo>
                  <a:lnTo>
                    <a:pt x="1749" y="2070"/>
                  </a:lnTo>
                  <a:lnTo>
                    <a:pt x="1775" y="2039"/>
                  </a:lnTo>
                  <a:lnTo>
                    <a:pt x="1796" y="2005"/>
                  </a:lnTo>
                  <a:lnTo>
                    <a:pt x="1813" y="1967"/>
                  </a:lnTo>
                  <a:lnTo>
                    <a:pt x="1824" y="1929"/>
                  </a:lnTo>
                  <a:lnTo>
                    <a:pt x="1826" y="1908"/>
                  </a:lnTo>
                  <a:lnTo>
                    <a:pt x="1827" y="1886"/>
                  </a:lnTo>
                  <a:lnTo>
                    <a:pt x="1824" y="1865"/>
                  </a:lnTo>
                  <a:lnTo>
                    <a:pt x="1819" y="1845"/>
                  </a:lnTo>
                  <a:lnTo>
                    <a:pt x="1810" y="1825"/>
                  </a:lnTo>
                  <a:lnTo>
                    <a:pt x="1804" y="1815"/>
                  </a:lnTo>
                  <a:lnTo>
                    <a:pt x="1794" y="1807"/>
                  </a:lnTo>
                  <a:lnTo>
                    <a:pt x="1784" y="1803"/>
                  </a:lnTo>
                  <a:lnTo>
                    <a:pt x="1772" y="1801"/>
                  </a:lnTo>
                  <a:lnTo>
                    <a:pt x="1760" y="1803"/>
                  </a:lnTo>
                  <a:close/>
                  <a:moveTo>
                    <a:pt x="1109" y="2150"/>
                  </a:moveTo>
                  <a:lnTo>
                    <a:pt x="1120" y="2167"/>
                  </a:lnTo>
                  <a:lnTo>
                    <a:pt x="1133" y="2182"/>
                  </a:lnTo>
                  <a:lnTo>
                    <a:pt x="1149" y="2196"/>
                  </a:lnTo>
                  <a:lnTo>
                    <a:pt x="1166" y="2206"/>
                  </a:lnTo>
                  <a:lnTo>
                    <a:pt x="1184" y="2216"/>
                  </a:lnTo>
                  <a:lnTo>
                    <a:pt x="1202" y="2225"/>
                  </a:lnTo>
                  <a:lnTo>
                    <a:pt x="1245" y="2238"/>
                  </a:lnTo>
                  <a:lnTo>
                    <a:pt x="1289" y="2247"/>
                  </a:lnTo>
                  <a:lnTo>
                    <a:pt x="1334" y="2250"/>
                  </a:lnTo>
                  <a:lnTo>
                    <a:pt x="1379" y="2249"/>
                  </a:lnTo>
                  <a:lnTo>
                    <a:pt x="1424" y="2244"/>
                  </a:lnTo>
                  <a:lnTo>
                    <a:pt x="1469" y="2234"/>
                  </a:lnTo>
                  <a:lnTo>
                    <a:pt x="1513" y="2222"/>
                  </a:lnTo>
                  <a:lnTo>
                    <a:pt x="1555" y="2206"/>
                  </a:lnTo>
                  <a:lnTo>
                    <a:pt x="1583" y="2195"/>
                  </a:lnTo>
                  <a:lnTo>
                    <a:pt x="1612" y="2181"/>
                  </a:lnTo>
                  <a:lnTo>
                    <a:pt x="1638" y="2165"/>
                  </a:lnTo>
                  <a:lnTo>
                    <a:pt x="1664" y="2148"/>
                  </a:lnTo>
                  <a:lnTo>
                    <a:pt x="1688" y="2127"/>
                  </a:lnTo>
                  <a:lnTo>
                    <a:pt x="1649" y="2105"/>
                  </a:lnTo>
                  <a:lnTo>
                    <a:pt x="1609" y="2087"/>
                  </a:lnTo>
                  <a:lnTo>
                    <a:pt x="1566" y="2072"/>
                  </a:lnTo>
                  <a:lnTo>
                    <a:pt x="1523" y="2062"/>
                  </a:lnTo>
                  <a:lnTo>
                    <a:pt x="1478" y="2057"/>
                  </a:lnTo>
                  <a:lnTo>
                    <a:pt x="1424" y="2056"/>
                  </a:lnTo>
                  <a:lnTo>
                    <a:pt x="1368" y="2060"/>
                  </a:lnTo>
                  <a:lnTo>
                    <a:pt x="1314" y="2069"/>
                  </a:lnTo>
                  <a:lnTo>
                    <a:pt x="1261" y="2083"/>
                  </a:lnTo>
                  <a:lnTo>
                    <a:pt x="1208" y="2101"/>
                  </a:lnTo>
                  <a:lnTo>
                    <a:pt x="1158" y="2123"/>
                  </a:lnTo>
                  <a:lnTo>
                    <a:pt x="1109" y="2150"/>
                  </a:lnTo>
                  <a:close/>
                  <a:moveTo>
                    <a:pt x="642" y="1064"/>
                  </a:moveTo>
                  <a:lnTo>
                    <a:pt x="657" y="1061"/>
                  </a:lnTo>
                  <a:lnTo>
                    <a:pt x="673" y="1061"/>
                  </a:lnTo>
                  <a:lnTo>
                    <a:pt x="689" y="1064"/>
                  </a:lnTo>
                  <a:lnTo>
                    <a:pt x="702" y="1071"/>
                  </a:lnTo>
                  <a:lnTo>
                    <a:pt x="715" y="1080"/>
                  </a:lnTo>
                  <a:lnTo>
                    <a:pt x="728" y="1095"/>
                  </a:lnTo>
                  <a:lnTo>
                    <a:pt x="736" y="1112"/>
                  </a:lnTo>
                  <a:lnTo>
                    <a:pt x="741" y="1131"/>
                  </a:lnTo>
                  <a:lnTo>
                    <a:pt x="742" y="1150"/>
                  </a:lnTo>
                  <a:lnTo>
                    <a:pt x="740" y="1169"/>
                  </a:lnTo>
                  <a:lnTo>
                    <a:pt x="736" y="1187"/>
                  </a:lnTo>
                  <a:lnTo>
                    <a:pt x="727" y="1211"/>
                  </a:lnTo>
                  <a:lnTo>
                    <a:pt x="715" y="1233"/>
                  </a:lnTo>
                  <a:lnTo>
                    <a:pt x="700" y="1253"/>
                  </a:lnTo>
                  <a:lnTo>
                    <a:pt x="682" y="1270"/>
                  </a:lnTo>
                  <a:lnTo>
                    <a:pt x="662" y="1285"/>
                  </a:lnTo>
                  <a:lnTo>
                    <a:pt x="639" y="1294"/>
                  </a:lnTo>
                  <a:lnTo>
                    <a:pt x="614" y="1298"/>
                  </a:lnTo>
                  <a:lnTo>
                    <a:pt x="596" y="1298"/>
                  </a:lnTo>
                  <a:lnTo>
                    <a:pt x="579" y="1292"/>
                  </a:lnTo>
                  <a:lnTo>
                    <a:pt x="564" y="1282"/>
                  </a:lnTo>
                  <a:lnTo>
                    <a:pt x="551" y="1269"/>
                  </a:lnTo>
                  <a:lnTo>
                    <a:pt x="542" y="1253"/>
                  </a:lnTo>
                  <a:lnTo>
                    <a:pt x="539" y="1235"/>
                  </a:lnTo>
                  <a:lnTo>
                    <a:pt x="539" y="1211"/>
                  </a:lnTo>
                  <a:lnTo>
                    <a:pt x="543" y="1186"/>
                  </a:lnTo>
                  <a:lnTo>
                    <a:pt x="552" y="1163"/>
                  </a:lnTo>
                  <a:lnTo>
                    <a:pt x="564" y="1140"/>
                  </a:lnTo>
                  <a:lnTo>
                    <a:pt x="577" y="1119"/>
                  </a:lnTo>
                  <a:lnTo>
                    <a:pt x="587" y="1105"/>
                  </a:lnTo>
                  <a:lnTo>
                    <a:pt x="598" y="1092"/>
                  </a:lnTo>
                  <a:lnTo>
                    <a:pt x="611" y="1079"/>
                  </a:lnTo>
                  <a:lnTo>
                    <a:pt x="626" y="1070"/>
                  </a:lnTo>
                  <a:lnTo>
                    <a:pt x="642" y="1064"/>
                  </a:lnTo>
                  <a:close/>
                  <a:moveTo>
                    <a:pt x="2735" y="1058"/>
                  </a:moveTo>
                  <a:lnTo>
                    <a:pt x="2754" y="1057"/>
                  </a:lnTo>
                  <a:lnTo>
                    <a:pt x="2773" y="1060"/>
                  </a:lnTo>
                  <a:lnTo>
                    <a:pt x="2790" y="1068"/>
                  </a:lnTo>
                  <a:lnTo>
                    <a:pt x="2805" y="1079"/>
                  </a:lnTo>
                  <a:lnTo>
                    <a:pt x="2819" y="1096"/>
                  </a:lnTo>
                  <a:lnTo>
                    <a:pt x="2828" y="1117"/>
                  </a:lnTo>
                  <a:lnTo>
                    <a:pt x="2836" y="1137"/>
                  </a:lnTo>
                  <a:lnTo>
                    <a:pt x="2840" y="1159"/>
                  </a:lnTo>
                  <a:lnTo>
                    <a:pt x="2842" y="1182"/>
                  </a:lnTo>
                  <a:lnTo>
                    <a:pt x="2842" y="1203"/>
                  </a:lnTo>
                  <a:lnTo>
                    <a:pt x="2838" y="1230"/>
                  </a:lnTo>
                  <a:lnTo>
                    <a:pt x="2833" y="1257"/>
                  </a:lnTo>
                  <a:lnTo>
                    <a:pt x="2823" y="1281"/>
                  </a:lnTo>
                  <a:lnTo>
                    <a:pt x="2811" y="1306"/>
                  </a:lnTo>
                  <a:lnTo>
                    <a:pt x="2794" y="1326"/>
                  </a:lnTo>
                  <a:lnTo>
                    <a:pt x="2783" y="1337"/>
                  </a:lnTo>
                  <a:lnTo>
                    <a:pt x="2769" y="1345"/>
                  </a:lnTo>
                  <a:lnTo>
                    <a:pt x="2754" y="1349"/>
                  </a:lnTo>
                  <a:lnTo>
                    <a:pt x="2738" y="1352"/>
                  </a:lnTo>
                  <a:lnTo>
                    <a:pt x="2723" y="1349"/>
                  </a:lnTo>
                  <a:lnTo>
                    <a:pt x="2708" y="1343"/>
                  </a:lnTo>
                  <a:lnTo>
                    <a:pt x="2690" y="1330"/>
                  </a:lnTo>
                  <a:lnTo>
                    <a:pt x="2675" y="1315"/>
                  </a:lnTo>
                  <a:lnTo>
                    <a:pt x="2663" y="1296"/>
                  </a:lnTo>
                  <a:lnTo>
                    <a:pt x="2654" y="1277"/>
                  </a:lnTo>
                  <a:lnTo>
                    <a:pt x="2648" y="1255"/>
                  </a:lnTo>
                  <a:lnTo>
                    <a:pt x="2644" y="1233"/>
                  </a:lnTo>
                  <a:lnTo>
                    <a:pt x="2643" y="1212"/>
                  </a:lnTo>
                  <a:lnTo>
                    <a:pt x="2643" y="1190"/>
                  </a:lnTo>
                  <a:lnTo>
                    <a:pt x="2646" y="1169"/>
                  </a:lnTo>
                  <a:lnTo>
                    <a:pt x="2651" y="1149"/>
                  </a:lnTo>
                  <a:lnTo>
                    <a:pt x="2659" y="1128"/>
                  </a:lnTo>
                  <a:lnTo>
                    <a:pt x="2669" y="1109"/>
                  </a:lnTo>
                  <a:lnTo>
                    <a:pt x="2681" y="1092"/>
                  </a:lnTo>
                  <a:lnTo>
                    <a:pt x="2696" y="1077"/>
                  </a:lnTo>
                  <a:lnTo>
                    <a:pt x="2714" y="1066"/>
                  </a:lnTo>
                  <a:lnTo>
                    <a:pt x="2735" y="105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116790" y="2385424"/>
              <a:ext cx="2420294" cy="2617889"/>
            </a:xfrm>
            <a:custGeom>
              <a:avLst/>
              <a:gdLst>
                <a:gd name="T0" fmla="*/ 1743 w 2462"/>
                <a:gd name="T1" fmla="*/ 1 h 2663"/>
                <a:gd name="T2" fmla="*/ 1935 w 2462"/>
                <a:gd name="T3" fmla="*/ 3 h 2663"/>
                <a:gd name="T4" fmla="*/ 2113 w 2462"/>
                <a:gd name="T5" fmla="*/ 34 h 2663"/>
                <a:gd name="T6" fmla="*/ 2284 w 2462"/>
                <a:gd name="T7" fmla="*/ 96 h 2663"/>
                <a:gd name="T8" fmla="*/ 2436 w 2462"/>
                <a:gd name="T9" fmla="*/ 196 h 2663"/>
                <a:gd name="T10" fmla="*/ 2458 w 2462"/>
                <a:gd name="T11" fmla="*/ 217 h 2663"/>
                <a:gd name="T12" fmla="*/ 2396 w 2462"/>
                <a:gd name="T13" fmla="*/ 237 h 2663"/>
                <a:gd name="T14" fmla="*/ 2165 w 2462"/>
                <a:gd name="T15" fmla="*/ 228 h 2663"/>
                <a:gd name="T16" fmla="*/ 1911 w 2462"/>
                <a:gd name="T17" fmla="*/ 236 h 2663"/>
                <a:gd name="T18" fmla="*/ 1830 w 2462"/>
                <a:gd name="T19" fmla="*/ 237 h 2663"/>
                <a:gd name="T20" fmla="*/ 1857 w 2462"/>
                <a:gd name="T21" fmla="*/ 246 h 2663"/>
                <a:gd name="T22" fmla="*/ 1759 w 2462"/>
                <a:gd name="T23" fmla="*/ 254 h 2663"/>
                <a:gd name="T24" fmla="*/ 1669 w 2462"/>
                <a:gd name="T25" fmla="*/ 262 h 2663"/>
                <a:gd name="T26" fmla="*/ 1611 w 2462"/>
                <a:gd name="T27" fmla="*/ 263 h 2663"/>
                <a:gd name="T28" fmla="*/ 1535 w 2462"/>
                <a:gd name="T29" fmla="*/ 269 h 2663"/>
                <a:gd name="T30" fmla="*/ 1231 w 2462"/>
                <a:gd name="T31" fmla="*/ 326 h 2663"/>
                <a:gd name="T32" fmla="*/ 1022 w 2462"/>
                <a:gd name="T33" fmla="*/ 379 h 2663"/>
                <a:gd name="T34" fmla="*/ 996 w 2462"/>
                <a:gd name="T35" fmla="*/ 367 h 2663"/>
                <a:gd name="T36" fmla="*/ 1111 w 2462"/>
                <a:gd name="T37" fmla="*/ 251 h 2663"/>
                <a:gd name="T38" fmla="*/ 1314 w 2462"/>
                <a:gd name="T39" fmla="*/ 122 h 2663"/>
                <a:gd name="T40" fmla="*/ 1537 w 2462"/>
                <a:gd name="T41" fmla="*/ 35 h 2663"/>
                <a:gd name="T42" fmla="*/ 137 w 2462"/>
                <a:gd name="T43" fmla="*/ 1683 h 2663"/>
                <a:gd name="T44" fmla="*/ 189 w 2462"/>
                <a:gd name="T45" fmla="*/ 1668 h 2663"/>
                <a:gd name="T46" fmla="*/ 232 w 2462"/>
                <a:gd name="T47" fmla="*/ 1744 h 2663"/>
                <a:gd name="T48" fmla="*/ 251 w 2462"/>
                <a:gd name="T49" fmla="*/ 1772 h 2663"/>
                <a:gd name="T50" fmla="*/ 291 w 2462"/>
                <a:gd name="T51" fmla="*/ 1882 h 2663"/>
                <a:gd name="T52" fmla="*/ 266 w 2462"/>
                <a:gd name="T53" fmla="*/ 1957 h 2663"/>
                <a:gd name="T54" fmla="*/ 206 w 2462"/>
                <a:gd name="T55" fmla="*/ 2032 h 2663"/>
                <a:gd name="T56" fmla="*/ 156 w 2462"/>
                <a:gd name="T57" fmla="*/ 2141 h 2663"/>
                <a:gd name="T58" fmla="*/ 60 w 2462"/>
                <a:gd name="T59" fmla="*/ 1967 h 2663"/>
                <a:gd name="T60" fmla="*/ 1 w 2462"/>
                <a:gd name="T61" fmla="*/ 1778 h 2663"/>
                <a:gd name="T62" fmla="*/ 4 w 2462"/>
                <a:gd name="T63" fmla="*/ 1749 h 2663"/>
                <a:gd name="T64" fmla="*/ 33 w 2462"/>
                <a:gd name="T65" fmla="*/ 1738 h 2663"/>
                <a:gd name="T66" fmla="*/ 97 w 2462"/>
                <a:gd name="T67" fmla="*/ 1700 h 2663"/>
                <a:gd name="T68" fmla="*/ 2191 w 2462"/>
                <a:gd name="T69" fmla="*/ 2064 h 2663"/>
                <a:gd name="T70" fmla="*/ 2430 w 2462"/>
                <a:gd name="T71" fmla="*/ 2025 h 2663"/>
                <a:gd name="T72" fmla="*/ 2405 w 2462"/>
                <a:gd name="T73" fmla="*/ 2109 h 2663"/>
                <a:gd name="T74" fmla="*/ 2361 w 2462"/>
                <a:gd name="T75" fmla="*/ 2315 h 2663"/>
                <a:gd name="T76" fmla="*/ 2347 w 2462"/>
                <a:gd name="T77" fmla="*/ 2349 h 2663"/>
                <a:gd name="T78" fmla="*/ 2347 w 2462"/>
                <a:gd name="T79" fmla="*/ 2455 h 2663"/>
                <a:gd name="T80" fmla="*/ 2351 w 2462"/>
                <a:gd name="T81" fmla="*/ 2543 h 2663"/>
                <a:gd name="T82" fmla="*/ 2314 w 2462"/>
                <a:gd name="T83" fmla="*/ 2583 h 2663"/>
                <a:gd name="T84" fmla="*/ 1831 w 2462"/>
                <a:gd name="T85" fmla="*/ 2643 h 2663"/>
                <a:gd name="T86" fmla="*/ 1471 w 2462"/>
                <a:gd name="T87" fmla="*/ 2662 h 2663"/>
                <a:gd name="T88" fmla="*/ 1139 w 2462"/>
                <a:gd name="T89" fmla="*/ 2663 h 2663"/>
                <a:gd name="T90" fmla="*/ 836 w 2462"/>
                <a:gd name="T91" fmla="*/ 2646 h 2663"/>
                <a:gd name="T92" fmla="*/ 725 w 2462"/>
                <a:gd name="T93" fmla="*/ 2636 h 2663"/>
                <a:gd name="T94" fmla="*/ 601 w 2462"/>
                <a:gd name="T95" fmla="*/ 2621 h 2663"/>
                <a:gd name="T96" fmla="*/ 535 w 2462"/>
                <a:gd name="T97" fmla="*/ 2603 h 2663"/>
                <a:gd name="T98" fmla="*/ 507 w 2462"/>
                <a:gd name="T99" fmla="*/ 2586 h 2663"/>
                <a:gd name="T100" fmla="*/ 498 w 2462"/>
                <a:gd name="T101" fmla="*/ 2554 h 2663"/>
                <a:gd name="T102" fmla="*/ 495 w 2462"/>
                <a:gd name="T103" fmla="*/ 2476 h 2663"/>
                <a:gd name="T104" fmla="*/ 482 w 2462"/>
                <a:gd name="T105" fmla="*/ 2379 h 2663"/>
                <a:gd name="T106" fmla="*/ 480 w 2462"/>
                <a:gd name="T107" fmla="*/ 2271 h 2663"/>
                <a:gd name="T108" fmla="*/ 472 w 2462"/>
                <a:gd name="T109" fmla="*/ 2131 h 2663"/>
                <a:gd name="T110" fmla="*/ 727 w 2462"/>
                <a:gd name="T111" fmla="*/ 2145 h 2663"/>
                <a:gd name="T112" fmla="*/ 973 w 2462"/>
                <a:gd name="T113" fmla="*/ 2156 h 2663"/>
                <a:gd name="T114" fmla="*/ 1106 w 2462"/>
                <a:gd name="T115" fmla="*/ 2194 h 2663"/>
                <a:gd name="T116" fmla="*/ 1222 w 2462"/>
                <a:gd name="T117" fmla="*/ 2221 h 2663"/>
                <a:gd name="T118" fmla="*/ 1344 w 2462"/>
                <a:gd name="T119" fmla="*/ 2217 h 2663"/>
                <a:gd name="T120" fmla="*/ 1454 w 2462"/>
                <a:gd name="T121" fmla="*/ 2192 h 2663"/>
                <a:gd name="T122" fmla="*/ 1544 w 2462"/>
                <a:gd name="T123" fmla="*/ 2155 h 2663"/>
                <a:gd name="T124" fmla="*/ 1906 w 2462"/>
                <a:gd name="T125" fmla="*/ 2108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62" h="2663">
                  <a:moveTo>
                    <a:pt x="1615" y="17"/>
                  </a:moveTo>
                  <a:lnTo>
                    <a:pt x="1679" y="6"/>
                  </a:lnTo>
                  <a:lnTo>
                    <a:pt x="1743" y="1"/>
                  </a:lnTo>
                  <a:lnTo>
                    <a:pt x="1807" y="0"/>
                  </a:lnTo>
                  <a:lnTo>
                    <a:pt x="1871" y="1"/>
                  </a:lnTo>
                  <a:lnTo>
                    <a:pt x="1935" y="3"/>
                  </a:lnTo>
                  <a:lnTo>
                    <a:pt x="1995" y="11"/>
                  </a:lnTo>
                  <a:lnTo>
                    <a:pt x="2055" y="21"/>
                  </a:lnTo>
                  <a:lnTo>
                    <a:pt x="2113" y="34"/>
                  </a:lnTo>
                  <a:lnTo>
                    <a:pt x="2172" y="51"/>
                  </a:lnTo>
                  <a:lnTo>
                    <a:pt x="2229" y="72"/>
                  </a:lnTo>
                  <a:lnTo>
                    <a:pt x="2284" y="96"/>
                  </a:lnTo>
                  <a:lnTo>
                    <a:pt x="2338" y="125"/>
                  </a:lnTo>
                  <a:lnTo>
                    <a:pt x="2388" y="158"/>
                  </a:lnTo>
                  <a:lnTo>
                    <a:pt x="2436" y="196"/>
                  </a:lnTo>
                  <a:lnTo>
                    <a:pt x="2443" y="203"/>
                  </a:lnTo>
                  <a:lnTo>
                    <a:pt x="2451" y="209"/>
                  </a:lnTo>
                  <a:lnTo>
                    <a:pt x="2458" y="217"/>
                  </a:lnTo>
                  <a:lnTo>
                    <a:pt x="2462" y="226"/>
                  </a:lnTo>
                  <a:lnTo>
                    <a:pt x="2462" y="239"/>
                  </a:lnTo>
                  <a:lnTo>
                    <a:pt x="2396" y="237"/>
                  </a:lnTo>
                  <a:lnTo>
                    <a:pt x="2330" y="235"/>
                  </a:lnTo>
                  <a:lnTo>
                    <a:pt x="2264" y="231"/>
                  </a:lnTo>
                  <a:lnTo>
                    <a:pt x="2165" y="228"/>
                  </a:lnTo>
                  <a:lnTo>
                    <a:pt x="2065" y="230"/>
                  </a:lnTo>
                  <a:lnTo>
                    <a:pt x="1967" y="235"/>
                  </a:lnTo>
                  <a:lnTo>
                    <a:pt x="1911" y="236"/>
                  </a:lnTo>
                  <a:lnTo>
                    <a:pt x="1854" y="235"/>
                  </a:lnTo>
                  <a:lnTo>
                    <a:pt x="1799" y="236"/>
                  </a:lnTo>
                  <a:lnTo>
                    <a:pt x="1830" y="237"/>
                  </a:lnTo>
                  <a:lnTo>
                    <a:pt x="1860" y="239"/>
                  </a:lnTo>
                  <a:lnTo>
                    <a:pt x="1890" y="244"/>
                  </a:lnTo>
                  <a:lnTo>
                    <a:pt x="1857" y="246"/>
                  </a:lnTo>
                  <a:lnTo>
                    <a:pt x="1824" y="249"/>
                  </a:lnTo>
                  <a:lnTo>
                    <a:pt x="1792" y="253"/>
                  </a:lnTo>
                  <a:lnTo>
                    <a:pt x="1759" y="254"/>
                  </a:lnTo>
                  <a:lnTo>
                    <a:pt x="1729" y="258"/>
                  </a:lnTo>
                  <a:lnTo>
                    <a:pt x="1699" y="259"/>
                  </a:lnTo>
                  <a:lnTo>
                    <a:pt x="1669" y="262"/>
                  </a:lnTo>
                  <a:lnTo>
                    <a:pt x="1640" y="268"/>
                  </a:lnTo>
                  <a:lnTo>
                    <a:pt x="1636" y="268"/>
                  </a:lnTo>
                  <a:lnTo>
                    <a:pt x="1611" y="263"/>
                  </a:lnTo>
                  <a:lnTo>
                    <a:pt x="1585" y="263"/>
                  </a:lnTo>
                  <a:lnTo>
                    <a:pt x="1561" y="266"/>
                  </a:lnTo>
                  <a:lnTo>
                    <a:pt x="1535" y="269"/>
                  </a:lnTo>
                  <a:lnTo>
                    <a:pt x="1434" y="286"/>
                  </a:lnTo>
                  <a:lnTo>
                    <a:pt x="1331" y="304"/>
                  </a:lnTo>
                  <a:lnTo>
                    <a:pt x="1231" y="326"/>
                  </a:lnTo>
                  <a:lnTo>
                    <a:pt x="1130" y="350"/>
                  </a:lnTo>
                  <a:lnTo>
                    <a:pt x="1031" y="379"/>
                  </a:lnTo>
                  <a:lnTo>
                    <a:pt x="1022" y="379"/>
                  </a:lnTo>
                  <a:lnTo>
                    <a:pt x="1012" y="378"/>
                  </a:lnTo>
                  <a:lnTo>
                    <a:pt x="1003" y="374"/>
                  </a:lnTo>
                  <a:lnTo>
                    <a:pt x="996" y="367"/>
                  </a:lnTo>
                  <a:lnTo>
                    <a:pt x="992" y="358"/>
                  </a:lnTo>
                  <a:lnTo>
                    <a:pt x="1050" y="303"/>
                  </a:lnTo>
                  <a:lnTo>
                    <a:pt x="1111" y="251"/>
                  </a:lnTo>
                  <a:lnTo>
                    <a:pt x="1176" y="204"/>
                  </a:lnTo>
                  <a:lnTo>
                    <a:pt x="1244" y="160"/>
                  </a:lnTo>
                  <a:lnTo>
                    <a:pt x="1314" y="122"/>
                  </a:lnTo>
                  <a:lnTo>
                    <a:pt x="1387" y="88"/>
                  </a:lnTo>
                  <a:lnTo>
                    <a:pt x="1460" y="59"/>
                  </a:lnTo>
                  <a:lnTo>
                    <a:pt x="1537" y="35"/>
                  </a:lnTo>
                  <a:lnTo>
                    <a:pt x="1615" y="17"/>
                  </a:lnTo>
                  <a:close/>
                  <a:moveTo>
                    <a:pt x="120" y="1690"/>
                  </a:moveTo>
                  <a:lnTo>
                    <a:pt x="137" y="1683"/>
                  </a:lnTo>
                  <a:lnTo>
                    <a:pt x="154" y="1676"/>
                  </a:lnTo>
                  <a:lnTo>
                    <a:pt x="171" y="1670"/>
                  </a:lnTo>
                  <a:lnTo>
                    <a:pt x="189" y="1668"/>
                  </a:lnTo>
                  <a:lnTo>
                    <a:pt x="206" y="1672"/>
                  </a:lnTo>
                  <a:lnTo>
                    <a:pt x="221" y="1707"/>
                  </a:lnTo>
                  <a:lnTo>
                    <a:pt x="232" y="1744"/>
                  </a:lnTo>
                  <a:lnTo>
                    <a:pt x="235" y="1781"/>
                  </a:lnTo>
                  <a:lnTo>
                    <a:pt x="249" y="1779"/>
                  </a:lnTo>
                  <a:lnTo>
                    <a:pt x="251" y="1772"/>
                  </a:lnTo>
                  <a:lnTo>
                    <a:pt x="262" y="1809"/>
                  </a:lnTo>
                  <a:lnTo>
                    <a:pt x="275" y="1846"/>
                  </a:lnTo>
                  <a:lnTo>
                    <a:pt x="291" y="1882"/>
                  </a:lnTo>
                  <a:lnTo>
                    <a:pt x="305" y="1918"/>
                  </a:lnTo>
                  <a:lnTo>
                    <a:pt x="286" y="1937"/>
                  </a:lnTo>
                  <a:lnTo>
                    <a:pt x="266" y="1957"/>
                  </a:lnTo>
                  <a:lnTo>
                    <a:pt x="247" y="1978"/>
                  </a:lnTo>
                  <a:lnTo>
                    <a:pt x="229" y="2000"/>
                  </a:lnTo>
                  <a:lnTo>
                    <a:pt x="206" y="2032"/>
                  </a:lnTo>
                  <a:lnTo>
                    <a:pt x="187" y="2067"/>
                  </a:lnTo>
                  <a:lnTo>
                    <a:pt x="171" y="2104"/>
                  </a:lnTo>
                  <a:lnTo>
                    <a:pt x="156" y="2141"/>
                  </a:lnTo>
                  <a:lnTo>
                    <a:pt x="121" y="2086"/>
                  </a:lnTo>
                  <a:lnTo>
                    <a:pt x="89" y="2027"/>
                  </a:lnTo>
                  <a:lnTo>
                    <a:pt x="60" y="1967"/>
                  </a:lnTo>
                  <a:lnTo>
                    <a:pt x="37" y="1905"/>
                  </a:lnTo>
                  <a:lnTo>
                    <a:pt x="16" y="1842"/>
                  </a:lnTo>
                  <a:lnTo>
                    <a:pt x="1" y="1778"/>
                  </a:lnTo>
                  <a:lnTo>
                    <a:pt x="0" y="1751"/>
                  </a:lnTo>
                  <a:lnTo>
                    <a:pt x="2" y="1750"/>
                  </a:lnTo>
                  <a:lnTo>
                    <a:pt x="4" y="1749"/>
                  </a:lnTo>
                  <a:lnTo>
                    <a:pt x="8" y="1748"/>
                  </a:lnTo>
                  <a:lnTo>
                    <a:pt x="10" y="1747"/>
                  </a:lnTo>
                  <a:lnTo>
                    <a:pt x="33" y="1738"/>
                  </a:lnTo>
                  <a:lnTo>
                    <a:pt x="55" y="1726"/>
                  </a:lnTo>
                  <a:lnTo>
                    <a:pt x="76" y="1713"/>
                  </a:lnTo>
                  <a:lnTo>
                    <a:pt x="97" y="1700"/>
                  </a:lnTo>
                  <a:lnTo>
                    <a:pt x="120" y="1690"/>
                  </a:lnTo>
                  <a:close/>
                  <a:moveTo>
                    <a:pt x="2071" y="2084"/>
                  </a:moveTo>
                  <a:lnTo>
                    <a:pt x="2191" y="2064"/>
                  </a:lnTo>
                  <a:lnTo>
                    <a:pt x="2311" y="2041"/>
                  </a:lnTo>
                  <a:lnTo>
                    <a:pt x="2431" y="2017"/>
                  </a:lnTo>
                  <a:lnTo>
                    <a:pt x="2430" y="2025"/>
                  </a:lnTo>
                  <a:lnTo>
                    <a:pt x="2430" y="2035"/>
                  </a:lnTo>
                  <a:lnTo>
                    <a:pt x="2430" y="2043"/>
                  </a:lnTo>
                  <a:lnTo>
                    <a:pt x="2405" y="2109"/>
                  </a:lnTo>
                  <a:lnTo>
                    <a:pt x="2385" y="2176"/>
                  </a:lnTo>
                  <a:lnTo>
                    <a:pt x="2370" y="2245"/>
                  </a:lnTo>
                  <a:lnTo>
                    <a:pt x="2361" y="2315"/>
                  </a:lnTo>
                  <a:lnTo>
                    <a:pt x="2354" y="2272"/>
                  </a:lnTo>
                  <a:lnTo>
                    <a:pt x="2348" y="2311"/>
                  </a:lnTo>
                  <a:lnTo>
                    <a:pt x="2347" y="2349"/>
                  </a:lnTo>
                  <a:lnTo>
                    <a:pt x="2347" y="2388"/>
                  </a:lnTo>
                  <a:lnTo>
                    <a:pt x="2347" y="2426"/>
                  </a:lnTo>
                  <a:lnTo>
                    <a:pt x="2347" y="2455"/>
                  </a:lnTo>
                  <a:lnTo>
                    <a:pt x="2347" y="2485"/>
                  </a:lnTo>
                  <a:lnTo>
                    <a:pt x="2347" y="2515"/>
                  </a:lnTo>
                  <a:lnTo>
                    <a:pt x="2351" y="2543"/>
                  </a:lnTo>
                  <a:lnTo>
                    <a:pt x="2360" y="2571"/>
                  </a:lnTo>
                  <a:lnTo>
                    <a:pt x="2338" y="2576"/>
                  </a:lnTo>
                  <a:lnTo>
                    <a:pt x="2314" y="2583"/>
                  </a:lnTo>
                  <a:lnTo>
                    <a:pt x="2293" y="2591"/>
                  </a:lnTo>
                  <a:lnTo>
                    <a:pt x="2062" y="2620"/>
                  </a:lnTo>
                  <a:lnTo>
                    <a:pt x="1831" y="2643"/>
                  </a:lnTo>
                  <a:lnTo>
                    <a:pt x="1599" y="2658"/>
                  </a:lnTo>
                  <a:lnTo>
                    <a:pt x="1535" y="2661"/>
                  </a:lnTo>
                  <a:lnTo>
                    <a:pt x="1471" y="2662"/>
                  </a:lnTo>
                  <a:lnTo>
                    <a:pt x="1407" y="2663"/>
                  </a:lnTo>
                  <a:lnTo>
                    <a:pt x="1272" y="2663"/>
                  </a:lnTo>
                  <a:lnTo>
                    <a:pt x="1139" y="2663"/>
                  </a:lnTo>
                  <a:lnTo>
                    <a:pt x="1005" y="2660"/>
                  </a:lnTo>
                  <a:lnTo>
                    <a:pt x="870" y="2650"/>
                  </a:lnTo>
                  <a:lnTo>
                    <a:pt x="836" y="2646"/>
                  </a:lnTo>
                  <a:lnTo>
                    <a:pt x="801" y="2644"/>
                  </a:lnTo>
                  <a:lnTo>
                    <a:pt x="767" y="2641"/>
                  </a:lnTo>
                  <a:lnTo>
                    <a:pt x="725" y="2636"/>
                  </a:lnTo>
                  <a:lnTo>
                    <a:pt x="684" y="2630"/>
                  </a:lnTo>
                  <a:lnTo>
                    <a:pt x="643" y="2625"/>
                  </a:lnTo>
                  <a:lnTo>
                    <a:pt x="601" y="2621"/>
                  </a:lnTo>
                  <a:lnTo>
                    <a:pt x="637" y="2614"/>
                  </a:lnTo>
                  <a:lnTo>
                    <a:pt x="586" y="2608"/>
                  </a:lnTo>
                  <a:lnTo>
                    <a:pt x="535" y="2603"/>
                  </a:lnTo>
                  <a:lnTo>
                    <a:pt x="523" y="2601"/>
                  </a:lnTo>
                  <a:lnTo>
                    <a:pt x="515" y="2595"/>
                  </a:lnTo>
                  <a:lnTo>
                    <a:pt x="507" y="2586"/>
                  </a:lnTo>
                  <a:lnTo>
                    <a:pt x="502" y="2576"/>
                  </a:lnTo>
                  <a:lnTo>
                    <a:pt x="499" y="2565"/>
                  </a:lnTo>
                  <a:lnTo>
                    <a:pt x="498" y="2554"/>
                  </a:lnTo>
                  <a:lnTo>
                    <a:pt x="498" y="2528"/>
                  </a:lnTo>
                  <a:lnTo>
                    <a:pt x="497" y="2502"/>
                  </a:lnTo>
                  <a:lnTo>
                    <a:pt x="495" y="2476"/>
                  </a:lnTo>
                  <a:lnTo>
                    <a:pt x="491" y="2451"/>
                  </a:lnTo>
                  <a:lnTo>
                    <a:pt x="484" y="2414"/>
                  </a:lnTo>
                  <a:lnTo>
                    <a:pt x="482" y="2379"/>
                  </a:lnTo>
                  <a:lnTo>
                    <a:pt x="480" y="2343"/>
                  </a:lnTo>
                  <a:lnTo>
                    <a:pt x="480" y="2308"/>
                  </a:lnTo>
                  <a:lnTo>
                    <a:pt x="480" y="2271"/>
                  </a:lnTo>
                  <a:lnTo>
                    <a:pt x="477" y="2236"/>
                  </a:lnTo>
                  <a:lnTo>
                    <a:pt x="473" y="2184"/>
                  </a:lnTo>
                  <a:lnTo>
                    <a:pt x="472" y="2131"/>
                  </a:lnTo>
                  <a:lnTo>
                    <a:pt x="540" y="2131"/>
                  </a:lnTo>
                  <a:lnTo>
                    <a:pt x="608" y="2135"/>
                  </a:lnTo>
                  <a:lnTo>
                    <a:pt x="727" y="2145"/>
                  </a:lnTo>
                  <a:lnTo>
                    <a:pt x="847" y="2151"/>
                  </a:lnTo>
                  <a:lnTo>
                    <a:pt x="910" y="2155"/>
                  </a:lnTo>
                  <a:lnTo>
                    <a:pt x="973" y="2156"/>
                  </a:lnTo>
                  <a:lnTo>
                    <a:pt x="1035" y="2156"/>
                  </a:lnTo>
                  <a:lnTo>
                    <a:pt x="1070" y="2177"/>
                  </a:lnTo>
                  <a:lnTo>
                    <a:pt x="1106" y="2194"/>
                  </a:lnTo>
                  <a:lnTo>
                    <a:pt x="1143" y="2207"/>
                  </a:lnTo>
                  <a:lnTo>
                    <a:pt x="1183" y="2216"/>
                  </a:lnTo>
                  <a:lnTo>
                    <a:pt x="1222" y="2221"/>
                  </a:lnTo>
                  <a:lnTo>
                    <a:pt x="1263" y="2222"/>
                  </a:lnTo>
                  <a:lnTo>
                    <a:pt x="1303" y="2221"/>
                  </a:lnTo>
                  <a:lnTo>
                    <a:pt x="1344" y="2217"/>
                  </a:lnTo>
                  <a:lnTo>
                    <a:pt x="1383" y="2209"/>
                  </a:lnTo>
                  <a:lnTo>
                    <a:pt x="1422" y="2200"/>
                  </a:lnTo>
                  <a:lnTo>
                    <a:pt x="1454" y="2192"/>
                  </a:lnTo>
                  <a:lnTo>
                    <a:pt x="1484" y="2181"/>
                  </a:lnTo>
                  <a:lnTo>
                    <a:pt x="1514" y="2168"/>
                  </a:lnTo>
                  <a:lnTo>
                    <a:pt x="1544" y="2155"/>
                  </a:lnTo>
                  <a:lnTo>
                    <a:pt x="1573" y="2142"/>
                  </a:lnTo>
                  <a:lnTo>
                    <a:pt x="1740" y="2127"/>
                  </a:lnTo>
                  <a:lnTo>
                    <a:pt x="1906" y="2108"/>
                  </a:lnTo>
                  <a:lnTo>
                    <a:pt x="2071" y="2084"/>
                  </a:lnTo>
                  <a:close/>
                </a:path>
              </a:pathLst>
            </a:custGeom>
            <a:solidFill>
              <a:srgbClr val="FFFC01"/>
            </a:solidFill>
            <a:ln w="0">
              <a:solidFill>
                <a:srgbClr val="FFFC0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1885315" y="2601697"/>
              <a:ext cx="676345" cy="38339"/>
            </a:xfrm>
            <a:custGeom>
              <a:avLst/>
              <a:gdLst>
                <a:gd name="T0" fmla="*/ 168 w 688"/>
                <a:gd name="T1" fmla="*/ 15 h 39"/>
                <a:gd name="T2" fmla="*/ 266 w 688"/>
                <a:gd name="T3" fmla="*/ 10 h 39"/>
                <a:gd name="T4" fmla="*/ 366 w 688"/>
                <a:gd name="T5" fmla="*/ 8 h 39"/>
                <a:gd name="T6" fmla="*/ 465 w 688"/>
                <a:gd name="T7" fmla="*/ 11 h 39"/>
                <a:gd name="T8" fmla="*/ 531 w 688"/>
                <a:gd name="T9" fmla="*/ 15 h 39"/>
                <a:gd name="T10" fmla="*/ 597 w 688"/>
                <a:gd name="T11" fmla="*/ 17 h 39"/>
                <a:gd name="T12" fmla="*/ 663 w 688"/>
                <a:gd name="T13" fmla="*/ 19 h 39"/>
                <a:gd name="T14" fmla="*/ 663 w 688"/>
                <a:gd name="T15" fmla="*/ 6 h 39"/>
                <a:gd name="T16" fmla="*/ 663 w 688"/>
                <a:gd name="T17" fmla="*/ 0 h 39"/>
                <a:gd name="T18" fmla="*/ 688 w 688"/>
                <a:gd name="T19" fmla="*/ 26 h 39"/>
                <a:gd name="T20" fmla="*/ 687 w 688"/>
                <a:gd name="T21" fmla="*/ 39 h 39"/>
                <a:gd name="T22" fmla="*/ 612 w 688"/>
                <a:gd name="T23" fmla="*/ 32 h 39"/>
                <a:gd name="T24" fmla="*/ 536 w 688"/>
                <a:gd name="T25" fmla="*/ 24 h 39"/>
                <a:gd name="T26" fmla="*/ 388 w 688"/>
                <a:gd name="T27" fmla="*/ 22 h 39"/>
                <a:gd name="T28" fmla="*/ 240 w 688"/>
                <a:gd name="T29" fmla="*/ 23 h 39"/>
                <a:gd name="T30" fmla="*/ 91 w 688"/>
                <a:gd name="T31" fmla="*/ 24 h 39"/>
                <a:gd name="T32" fmla="*/ 61 w 688"/>
                <a:gd name="T33" fmla="*/ 19 h 39"/>
                <a:gd name="T34" fmla="*/ 31 w 688"/>
                <a:gd name="T35" fmla="*/ 17 h 39"/>
                <a:gd name="T36" fmla="*/ 0 w 688"/>
                <a:gd name="T37" fmla="*/ 16 h 39"/>
                <a:gd name="T38" fmla="*/ 55 w 688"/>
                <a:gd name="T39" fmla="*/ 15 h 39"/>
                <a:gd name="T40" fmla="*/ 112 w 688"/>
                <a:gd name="T41" fmla="*/ 16 h 39"/>
                <a:gd name="T42" fmla="*/ 168 w 688"/>
                <a:gd name="T43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8" h="39">
                  <a:moveTo>
                    <a:pt x="168" y="15"/>
                  </a:moveTo>
                  <a:lnTo>
                    <a:pt x="266" y="10"/>
                  </a:lnTo>
                  <a:lnTo>
                    <a:pt x="366" y="8"/>
                  </a:lnTo>
                  <a:lnTo>
                    <a:pt x="465" y="11"/>
                  </a:lnTo>
                  <a:lnTo>
                    <a:pt x="531" y="15"/>
                  </a:lnTo>
                  <a:lnTo>
                    <a:pt x="597" y="17"/>
                  </a:lnTo>
                  <a:lnTo>
                    <a:pt x="663" y="19"/>
                  </a:lnTo>
                  <a:lnTo>
                    <a:pt x="663" y="6"/>
                  </a:lnTo>
                  <a:lnTo>
                    <a:pt x="663" y="0"/>
                  </a:lnTo>
                  <a:lnTo>
                    <a:pt x="688" y="26"/>
                  </a:lnTo>
                  <a:lnTo>
                    <a:pt x="687" y="39"/>
                  </a:lnTo>
                  <a:lnTo>
                    <a:pt x="612" y="32"/>
                  </a:lnTo>
                  <a:lnTo>
                    <a:pt x="536" y="24"/>
                  </a:lnTo>
                  <a:lnTo>
                    <a:pt x="388" y="22"/>
                  </a:lnTo>
                  <a:lnTo>
                    <a:pt x="240" y="23"/>
                  </a:lnTo>
                  <a:lnTo>
                    <a:pt x="91" y="24"/>
                  </a:lnTo>
                  <a:lnTo>
                    <a:pt x="61" y="19"/>
                  </a:lnTo>
                  <a:lnTo>
                    <a:pt x="31" y="17"/>
                  </a:lnTo>
                  <a:lnTo>
                    <a:pt x="0" y="16"/>
                  </a:lnTo>
                  <a:lnTo>
                    <a:pt x="55" y="15"/>
                  </a:lnTo>
                  <a:lnTo>
                    <a:pt x="112" y="16"/>
                  </a:lnTo>
                  <a:lnTo>
                    <a:pt x="168" y="15"/>
                  </a:lnTo>
                  <a:close/>
                </a:path>
              </a:pathLst>
            </a:custGeom>
            <a:solidFill>
              <a:srgbClr val="93D667"/>
            </a:solidFill>
            <a:ln w="0">
              <a:solidFill>
                <a:srgbClr val="93D6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968120" y="2623324"/>
              <a:ext cx="1781305" cy="519056"/>
            </a:xfrm>
            <a:custGeom>
              <a:avLst/>
              <a:gdLst>
                <a:gd name="T0" fmla="*/ 1621 w 1812"/>
                <a:gd name="T1" fmla="*/ 2 h 528"/>
                <a:gd name="T2" fmla="*/ 1689 w 1812"/>
                <a:gd name="T3" fmla="*/ 90 h 528"/>
                <a:gd name="T4" fmla="*/ 1744 w 1812"/>
                <a:gd name="T5" fmla="*/ 186 h 528"/>
                <a:gd name="T6" fmla="*/ 1783 w 1812"/>
                <a:gd name="T7" fmla="*/ 294 h 528"/>
                <a:gd name="T8" fmla="*/ 1806 w 1812"/>
                <a:gd name="T9" fmla="*/ 409 h 528"/>
                <a:gd name="T10" fmla="*/ 1812 w 1812"/>
                <a:gd name="T11" fmla="*/ 528 h 528"/>
                <a:gd name="T12" fmla="*/ 1774 w 1812"/>
                <a:gd name="T13" fmla="*/ 515 h 528"/>
                <a:gd name="T14" fmla="*/ 1737 w 1812"/>
                <a:gd name="T15" fmla="*/ 495 h 528"/>
                <a:gd name="T16" fmla="*/ 1670 w 1812"/>
                <a:gd name="T17" fmla="*/ 464 h 528"/>
                <a:gd name="T18" fmla="*/ 1568 w 1812"/>
                <a:gd name="T19" fmla="*/ 430 h 528"/>
                <a:gd name="T20" fmla="*/ 1461 w 1812"/>
                <a:gd name="T21" fmla="*/ 409 h 528"/>
                <a:gd name="T22" fmla="*/ 1404 w 1812"/>
                <a:gd name="T23" fmla="*/ 402 h 528"/>
                <a:gd name="T24" fmla="*/ 1396 w 1812"/>
                <a:gd name="T25" fmla="*/ 401 h 528"/>
                <a:gd name="T26" fmla="*/ 1385 w 1812"/>
                <a:gd name="T27" fmla="*/ 394 h 528"/>
                <a:gd name="T28" fmla="*/ 1372 w 1812"/>
                <a:gd name="T29" fmla="*/ 384 h 528"/>
                <a:gd name="T30" fmla="*/ 1335 w 1812"/>
                <a:gd name="T31" fmla="*/ 376 h 528"/>
                <a:gd name="T32" fmla="*/ 1279 w 1812"/>
                <a:gd name="T33" fmla="*/ 363 h 528"/>
                <a:gd name="T34" fmla="*/ 1223 w 1812"/>
                <a:gd name="T35" fmla="*/ 356 h 528"/>
                <a:gd name="T36" fmla="*/ 1166 w 1812"/>
                <a:gd name="T37" fmla="*/ 346 h 528"/>
                <a:gd name="T38" fmla="*/ 1140 w 1812"/>
                <a:gd name="T39" fmla="*/ 333 h 528"/>
                <a:gd name="T40" fmla="*/ 1109 w 1812"/>
                <a:gd name="T41" fmla="*/ 330 h 528"/>
                <a:gd name="T42" fmla="*/ 1079 w 1812"/>
                <a:gd name="T43" fmla="*/ 326 h 528"/>
                <a:gd name="T44" fmla="*/ 1006 w 1812"/>
                <a:gd name="T45" fmla="*/ 313 h 528"/>
                <a:gd name="T46" fmla="*/ 935 w 1812"/>
                <a:gd name="T47" fmla="*/ 301 h 528"/>
                <a:gd name="T48" fmla="*/ 806 w 1812"/>
                <a:gd name="T49" fmla="*/ 284 h 528"/>
                <a:gd name="T50" fmla="*/ 698 w 1812"/>
                <a:gd name="T51" fmla="*/ 274 h 528"/>
                <a:gd name="T52" fmla="*/ 588 w 1812"/>
                <a:gd name="T53" fmla="*/ 265 h 528"/>
                <a:gd name="T54" fmla="*/ 477 w 1812"/>
                <a:gd name="T55" fmla="*/ 256 h 528"/>
                <a:gd name="T56" fmla="*/ 353 w 1812"/>
                <a:gd name="T57" fmla="*/ 251 h 528"/>
                <a:gd name="T58" fmla="*/ 228 w 1812"/>
                <a:gd name="T59" fmla="*/ 251 h 528"/>
                <a:gd name="T60" fmla="*/ 136 w 1812"/>
                <a:gd name="T61" fmla="*/ 255 h 528"/>
                <a:gd name="T62" fmla="*/ 45 w 1812"/>
                <a:gd name="T63" fmla="*/ 265 h 528"/>
                <a:gd name="T64" fmla="*/ 0 w 1812"/>
                <a:gd name="T65" fmla="*/ 261 h 528"/>
                <a:gd name="T66" fmla="*/ 37 w 1812"/>
                <a:gd name="T67" fmla="*/ 216 h 528"/>
                <a:gd name="T68" fmla="*/ 68 w 1812"/>
                <a:gd name="T69" fmla="*/ 192 h 528"/>
                <a:gd name="T70" fmla="*/ 209 w 1812"/>
                <a:gd name="T71" fmla="*/ 147 h 528"/>
                <a:gd name="T72" fmla="*/ 461 w 1812"/>
                <a:gd name="T73" fmla="*/ 87 h 528"/>
                <a:gd name="T74" fmla="*/ 558 w 1812"/>
                <a:gd name="T75" fmla="*/ 69 h 528"/>
                <a:gd name="T76" fmla="*/ 609 w 1812"/>
                <a:gd name="T77" fmla="*/ 61 h 528"/>
                <a:gd name="T78" fmla="*/ 616 w 1812"/>
                <a:gd name="T79" fmla="*/ 54 h 528"/>
                <a:gd name="T80" fmla="*/ 621 w 1812"/>
                <a:gd name="T81" fmla="*/ 47 h 528"/>
                <a:gd name="T82" fmla="*/ 770 w 1812"/>
                <a:gd name="T83" fmla="*/ 26 h 528"/>
                <a:gd name="T84" fmla="*/ 803 w 1812"/>
                <a:gd name="T85" fmla="*/ 20 h 528"/>
                <a:gd name="T86" fmla="*/ 863 w 1812"/>
                <a:gd name="T87" fmla="*/ 16 h 528"/>
                <a:gd name="T88" fmla="*/ 926 w 1812"/>
                <a:gd name="T89" fmla="*/ 11 h 528"/>
                <a:gd name="T90" fmla="*/ 991 w 1812"/>
                <a:gd name="T91" fmla="*/ 4 h 528"/>
                <a:gd name="T92" fmla="*/ 1173 w 1812"/>
                <a:gd name="T93" fmla="*/ 1 h 528"/>
                <a:gd name="T94" fmla="*/ 1469 w 1812"/>
                <a:gd name="T95" fmla="*/ 2 h 528"/>
                <a:gd name="T96" fmla="*/ 1620 w 1812"/>
                <a:gd name="T97" fmla="*/ 17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12" h="528">
                  <a:moveTo>
                    <a:pt x="1621" y="4"/>
                  </a:moveTo>
                  <a:lnTo>
                    <a:pt x="1621" y="2"/>
                  </a:lnTo>
                  <a:lnTo>
                    <a:pt x="1657" y="45"/>
                  </a:lnTo>
                  <a:lnTo>
                    <a:pt x="1689" y="90"/>
                  </a:lnTo>
                  <a:lnTo>
                    <a:pt x="1718" y="137"/>
                  </a:lnTo>
                  <a:lnTo>
                    <a:pt x="1744" y="186"/>
                  </a:lnTo>
                  <a:lnTo>
                    <a:pt x="1766" y="237"/>
                  </a:lnTo>
                  <a:lnTo>
                    <a:pt x="1783" y="294"/>
                  </a:lnTo>
                  <a:lnTo>
                    <a:pt x="1797" y="351"/>
                  </a:lnTo>
                  <a:lnTo>
                    <a:pt x="1806" y="409"/>
                  </a:lnTo>
                  <a:lnTo>
                    <a:pt x="1811" y="468"/>
                  </a:lnTo>
                  <a:lnTo>
                    <a:pt x="1812" y="528"/>
                  </a:lnTo>
                  <a:lnTo>
                    <a:pt x="1792" y="523"/>
                  </a:lnTo>
                  <a:lnTo>
                    <a:pt x="1774" y="515"/>
                  </a:lnTo>
                  <a:lnTo>
                    <a:pt x="1755" y="505"/>
                  </a:lnTo>
                  <a:lnTo>
                    <a:pt x="1737" y="495"/>
                  </a:lnTo>
                  <a:lnTo>
                    <a:pt x="1719" y="486"/>
                  </a:lnTo>
                  <a:lnTo>
                    <a:pt x="1670" y="464"/>
                  </a:lnTo>
                  <a:lnTo>
                    <a:pt x="1619" y="445"/>
                  </a:lnTo>
                  <a:lnTo>
                    <a:pt x="1568" y="430"/>
                  </a:lnTo>
                  <a:lnTo>
                    <a:pt x="1514" y="419"/>
                  </a:lnTo>
                  <a:lnTo>
                    <a:pt x="1461" y="409"/>
                  </a:lnTo>
                  <a:lnTo>
                    <a:pt x="1408" y="402"/>
                  </a:lnTo>
                  <a:lnTo>
                    <a:pt x="1404" y="402"/>
                  </a:lnTo>
                  <a:lnTo>
                    <a:pt x="1400" y="401"/>
                  </a:lnTo>
                  <a:lnTo>
                    <a:pt x="1396" y="401"/>
                  </a:lnTo>
                  <a:lnTo>
                    <a:pt x="1392" y="400"/>
                  </a:lnTo>
                  <a:lnTo>
                    <a:pt x="1385" y="394"/>
                  </a:lnTo>
                  <a:lnTo>
                    <a:pt x="1379" y="388"/>
                  </a:lnTo>
                  <a:lnTo>
                    <a:pt x="1372" y="384"/>
                  </a:lnTo>
                  <a:lnTo>
                    <a:pt x="1364" y="380"/>
                  </a:lnTo>
                  <a:lnTo>
                    <a:pt x="1335" y="376"/>
                  </a:lnTo>
                  <a:lnTo>
                    <a:pt x="1307" y="370"/>
                  </a:lnTo>
                  <a:lnTo>
                    <a:pt x="1279" y="363"/>
                  </a:lnTo>
                  <a:lnTo>
                    <a:pt x="1251" y="362"/>
                  </a:lnTo>
                  <a:lnTo>
                    <a:pt x="1223" y="356"/>
                  </a:lnTo>
                  <a:lnTo>
                    <a:pt x="1195" y="350"/>
                  </a:lnTo>
                  <a:lnTo>
                    <a:pt x="1166" y="346"/>
                  </a:lnTo>
                  <a:lnTo>
                    <a:pt x="1154" y="338"/>
                  </a:lnTo>
                  <a:lnTo>
                    <a:pt x="1140" y="333"/>
                  </a:lnTo>
                  <a:lnTo>
                    <a:pt x="1124" y="331"/>
                  </a:lnTo>
                  <a:lnTo>
                    <a:pt x="1109" y="330"/>
                  </a:lnTo>
                  <a:lnTo>
                    <a:pt x="1094" y="329"/>
                  </a:lnTo>
                  <a:lnTo>
                    <a:pt x="1079" y="326"/>
                  </a:lnTo>
                  <a:lnTo>
                    <a:pt x="1043" y="317"/>
                  </a:lnTo>
                  <a:lnTo>
                    <a:pt x="1006" y="313"/>
                  </a:lnTo>
                  <a:lnTo>
                    <a:pt x="970" y="309"/>
                  </a:lnTo>
                  <a:lnTo>
                    <a:pt x="935" y="301"/>
                  </a:lnTo>
                  <a:lnTo>
                    <a:pt x="870" y="294"/>
                  </a:lnTo>
                  <a:lnTo>
                    <a:pt x="806" y="284"/>
                  </a:lnTo>
                  <a:lnTo>
                    <a:pt x="751" y="280"/>
                  </a:lnTo>
                  <a:lnTo>
                    <a:pt x="698" y="274"/>
                  </a:lnTo>
                  <a:lnTo>
                    <a:pt x="644" y="267"/>
                  </a:lnTo>
                  <a:lnTo>
                    <a:pt x="588" y="265"/>
                  </a:lnTo>
                  <a:lnTo>
                    <a:pt x="532" y="261"/>
                  </a:lnTo>
                  <a:lnTo>
                    <a:pt x="477" y="256"/>
                  </a:lnTo>
                  <a:lnTo>
                    <a:pt x="415" y="252"/>
                  </a:lnTo>
                  <a:lnTo>
                    <a:pt x="353" y="251"/>
                  </a:lnTo>
                  <a:lnTo>
                    <a:pt x="290" y="251"/>
                  </a:lnTo>
                  <a:lnTo>
                    <a:pt x="228" y="251"/>
                  </a:lnTo>
                  <a:lnTo>
                    <a:pt x="182" y="252"/>
                  </a:lnTo>
                  <a:lnTo>
                    <a:pt x="136" y="255"/>
                  </a:lnTo>
                  <a:lnTo>
                    <a:pt x="91" y="261"/>
                  </a:lnTo>
                  <a:lnTo>
                    <a:pt x="45" y="265"/>
                  </a:lnTo>
                  <a:lnTo>
                    <a:pt x="22" y="265"/>
                  </a:lnTo>
                  <a:lnTo>
                    <a:pt x="0" y="261"/>
                  </a:lnTo>
                  <a:lnTo>
                    <a:pt x="18" y="237"/>
                  </a:lnTo>
                  <a:lnTo>
                    <a:pt x="37" y="216"/>
                  </a:lnTo>
                  <a:lnTo>
                    <a:pt x="52" y="203"/>
                  </a:lnTo>
                  <a:lnTo>
                    <a:pt x="68" y="192"/>
                  </a:lnTo>
                  <a:lnTo>
                    <a:pt x="85" y="183"/>
                  </a:lnTo>
                  <a:lnTo>
                    <a:pt x="209" y="147"/>
                  </a:lnTo>
                  <a:lnTo>
                    <a:pt x="335" y="115"/>
                  </a:lnTo>
                  <a:lnTo>
                    <a:pt x="461" y="87"/>
                  </a:lnTo>
                  <a:lnTo>
                    <a:pt x="509" y="77"/>
                  </a:lnTo>
                  <a:lnTo>
                    <a:pt x="558" y="69"/>
                  </a:lnTo>
                  <a:lnTo>
                    <a:pt x="606" y="64"/>
                  </a:lnTo>
                  <a:lnTo>
                    <a:pt x="609" y="61"/>
                  </a:lnTo>
                  <a:lnTo>
                    <a:pt x="612" y="58"/>
                  </a:lnTo>
                  <a:lnTo>
                    <a:pt x="616" y="54"/>
                  </a:lnTo>
                  <a:lnTo>
                    <a:pt x="619" y="51"/>
                  </a:lnTo>
                  <a:lnTo>
                    <a:pt x="621" y="47"/>
                  </a:lnTo>
                  <a:lnTo>
                    <a:pt x="696" y="38"/>
                  </a:lnTo>
                  <a:lnTo>
                    <a:pt x="770" y="26"/>
                  </a:lnTo>
                  <a:lnTo>
                    <a:pt x="774" y="26"/>
                  </a:lnTo>
                  <a:lnTo>
                    <a:pt x="803" y="20"/>
                  </a:lnTo>
                  <a:lnTo>
                    <a:pt x="833" y="17"/>
                  </a:lnTo>
                  <a:lnTo>
                    <a:pt x="863" y="16"/>
                  </a:lnTo>
                  <a:lnTo>
                    <a:pt x="893" y="12"/>
                  </a:lnTo>
                  <a:lnTo>
                    <a:pt x="926" y="11"/>
                  </a:lnTo>
                  <a:lnTo>
                    <a:pt x="958" y="7"/>
                  </a:lnTo>
                  <a:lnTo>
                    <a:pt x="991" y="4"/>
                  </a:lnTo>
                  <a:lnTo>
                    <a:pt x="1024" y="2"/>
                  </a:lnTo>
                  <a:lnTo>
                    <a:pt x="1173" y="1"/>
                  </a:lnTo>
                  <a:lnTo>
                    <a:pt x="1321" y="0"/>
                  </a:lnTo>
                  <a:lnTo>
                    <a:pt x="1469" y="2"/>
                  </a:lnTo>
                  <a:lnTo>
                    <a:pt x="1545" y="10"/>
                  </a:lnTo>
                  <a:lnTo>
                    <a:pt x="1620" y="17"/>
                  </a:lnTo>
                  <a:lnTo>
                    <a:pt x="1621" y="4"/>
                  </a:lnTo>
                  <a:close/>
                </a:path>
              </a:pathLst>
            </a:custGeom>
            <a:solidFill>
              <a:srgbClr val="00A8FF"/>
            </a:solidFill>
            <a:ln w="0">
              <a:solidFill>
                <a:srgbClr val="00A8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126620" y="2643968"/>
              <a:ext cx="2331819" cy="2288564"/>
            </a:xfrm>
            <a:custGeom>
              <a:avLst/>
              <a:gdLst>
                <a:gd name="T0" fmla="*/ 1551 w 2372"/>
                <a:gd name="T1" fmla="*/ 3 h 2328"/>
                <a:gd name="T2" fmla="*/ 1601 w 2372"/>
                <a:gd name="T3" fmla="*/ 0 h 2328"/>
                <a:gd name="T4" fmla="*/ 1552 w 2372"/>
                <a:gd name="T5" fmla="*/ 17 h 2328"/>
                <a:gd name="T6" fmla="*/ 1366 w 2372"/>
                <a:gd name="T7" fmla="*/ 44 h 2328"/>
                <a:gd name="T8" fmla="*/ 1146 w 2372"/>
                <a:gd name="T9" fmla="*/ 92 h 2328"/>
                <a:gd name="T10" fmla="*/ 928 w 2372"/>
                <a:gd name="T11" fmla="*/ 152 h 2328"/>
                <a:gd name="T12" fmla="*/ 974 w 2372"/>
                <a:gd name="T13" fmla="*/ 129 h 2328"/>
                <a:gd name="T14" fmla="*/ 1021 w 2372"/>
                <a:gd name="T15" fmla="*/ 116 h 2328"/>
                <a:gd name="T16" fmla="*/ 1221 w 2372"/>
                <a:gd name="T17" fmla="*/ 63 h 2328"/>
                <a:gd name="T18" fmla="*/ 1424 w 2372"/>
                <a:gd name="T19" fmla="*/ 23 h 2328"/>
                <a:gd name="T20" fmla="*/ 0 w 2372"/>
                <a:gd name="T21" fmla="*/ 1484 h 2328"/>
                <a:gd name="T22" fmla="*/ 60 w 2372"/>
                <a:gd name="T23" fmla="*/ 1439 h 2328"/>
                <a:gd name="T24" fmla="*/ 128 w 2372"/>
                <a:gd name="T25" fmla="*/ 1408 h 2328"/>
                <a:gd name="T26" fmla="*/ 199 w 2372"/>
                <a:gd name="T27" fmla="*/ 1385 h 2328"/>
                <a:gd name="T28" fmla="*/ 214 w 2372"/>
                <a:gd name="T29" fmla="*/ 1428 h 2328"/>
                <a:gd name="T30" fmla="*/ 239 w 2372"/>
                <a:gd name="T31" fmla="*/ 1516 h 2328"/>
                <a:gd name="T32" fmla="*/ 222 w 2372"/>
                <a:gd name="T33" fmla="*/ 1481 h 2328"/>
                <a:gd name="T34" fmla="*/ 196 w 2372"/>
                <a:gd name="T35" fmla="*/ 1409 h 2328"/>
                <a:gd name="T36" fmla="*/ 161 w 2372"/>
                <a:gd name="T37" fmla="*/ 1407 h 2328"/>
                <a:gd name="T38" fmla="*/ 127 w 2372"/>
                <a:gd name="T39" fmla="*/ 1420 h 2328"/>
                <a:gd name="T40" fmla="*/ 87 w 2372"/>
                <a:gd name="T41" fmla="*/ 1437 h 2328"/>
                <a:gd name="T42" fmla="*/ 45 w 2372"/>
                <a:gd name="T43" fmla="*/ 1463 h 2328"/>
                <a:gd name="T44" fmla="*/ 0 w 2372"/>
                <a:gd name="T45" fmla="*/ 1484 h 2328"/>
                <a:gd name="T46" fmla="*/ 2351 w 2372"/>
                <a:gd name="T47" fmla="*/ 2052 h 2328"/>
                <a:gd name="T48" fmla="*/ 2346 w 2372"/>
                <a:gd name="T49" fmla="*/ 2184 h 2328"/>
                <a:gd name="T50" fmla="*/ 2349 w 2372"/>
                <a:gd name="T51" fmla="*/ 2269 h 2328"/>
                <a:gd name="T52" fmla="*/ 2363 w 2372"/>
                <a:gd name="T53" fmla="*/ 2302 h 2328"/>
                <a:gd name="T54" fmla="*/ 2328 w 2372"/>
                <a:gd name="T55" fmla="*/ 2326 h 2328"/>
                <a:gd name="T56" fmla="*/ 2304 w 2372"/>
                <a:gd name="T57" fmla="*/ 2320 h 2328"/>
                <a:gd name="T58" fmla="*/ 2350 w 2372"/>
                <a:gd name="T59" fmla="*/ 2308 h 2328"/>
                <a:gd name="T60" fmla="*/ 2337 w 2372"/>
                <a:gd name="T61" fmla="*/ 2252 h 2328"/>
                <a:gd name="T62" fmla="*/ 2337 w 2372"/>
                <a:gd name="T63" fmla="*/ 2192 h 2328"/>
                <a:gd name="T64" fmla="*/ 2337 w 2372"/>
                <a:gd name="T65" fmla="*/ 2125 h 2328"/>
                <a:gd name="T66" fmla="*/ 2338 w 2372"/>
                <a:gd name="T67" fmla="*/ 2048 h 2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72" h="2328">
                  <a:moveTo>
                    <a:pt x="1525" y="6"/>
                  </a:moveTo>
                  <a:lnTo>
                    <a:pt x="1551" y="3"/>
                  </a:lnTo>
                  <a:lnTo>
                    <a:pt x="1575" y="0"/>
                  </a:lnTo>
                  <a:lnTo>
                    <a:pt x="1601" y="0"/>
                  </a:lnTo>
                  <a:lnTo>
                    <a:pt x="1626" y="5"/>
                  </a:lnTo>
                  <a:lnTo>
                    <a:pt x="1552" y="17"/>
                  </a:lnTo>
                  <a:lnTo>
                    <a:pt x="1477" y="26"/>
                  </a:lnTo>
                  <a:lnTo>
                    <a:pt x="1366" y="44"/>
                  </a:lnTo>
                  <a:lnTo>
                    <a:pt x="1255" y="67"/>
                  </a:lnTo>
                  <a:lnTo>
                    <a:pt x="1146" y="92"/>
                  </a:lnTo>
                  <a:lnTo>
                    <a:pt x="1037" y="121"/>
                  </a:lnTo>
                  <a:lnTo>
                    <a:pt x="928" y="152"/>
                  </a:lnTo>
                  <a:lnTo>
                    <a:pt x="950" y="128"/>
                  </a:lnTo>
                  <a:lnTo>
                    <a:pt x="974" y="129"/>
                  </a:lnTo>
                  <a:lnTo>
                    <a:pt x="999" y="125"/>
                  </a:lnTo>
                  <a:lnTo>
                    <a:pt x="1021" y="116"/>
                  </a:lnTo>
                  <a:lnTo>
                    <a:pt x="1120" y="87"/>
                  </a:lnTo>
                  <a:lnTo>
                    <a:pt x="1221" y="63"/>
                  </a:lnTo>
                  <a:lnTo>
                    <a:pt x="1321" y="41"/>
                  </a:lnTo>
                  <a:lnTo>
                    <a:pt x="1424" y="23"/>
                  </a:lnTo>
                  <a:lnTo>
                    <a:pt x="1525" y="6"/>
                  </a:lnTo>
                  <a:close/>
                  <a:moveTo>
                    <a:pt x="0" y="1484"/>
                  </a:moveTo>
                  <a:lnTo>
                    <a:pt x="29" y="1460"/>
                  </a:lnTo>
                  <a:lnTo>
                    <a:pt x="60" y="1439"/>
                  </a:lnTo>
                  <a:lnTo>
                    <a:pt x="94" y="1422"/>
                  </a:lnTo>
                  <a:lnTo>
                    <a:pt x="128" y="1408"/>
                  </a:lnTo>
                  <a:lnTo>
                    <a:pt x="163" y="1397"/>
                  </a:lnTo>
                  <a:lnTo>
                    <a:pt x="199" y="1385"/>
                  </a:lnTo>
                  <a:lnTo>
                    <a:pt x="204" y="1383"/>
                  </a:lnTo>
                  <a:lnTo>
                    <a:pt x="214" y="1428"/>
                  </a:lnTo>
                  <a:lnTo>
                    <a:pt x="227" y="1472"/>
                  </a:lnTo>
                  <a:lnTo>
                    <a:pt x="239" y="1516"/>
                  </a:lnTo>
                  <a:lnTo>
                    <a:pt x="225" y="1518"/>
                  </a:lnTo>
                  <a:lnTo>
                    <a:pt x="222" y="1481"/>
                  </a:lnTo>
                  <a:lnTo>
                    <a:pt x="211" y="1444"/>
                  </a:lnTo>
                  <a:lnTo>
                    <a:pt x="196" y="1409"/>
                  </a:lnTo>
                  <a:lnTo>
                    <a:pt x="179" y="1405"/>
                  </a:lnTo>
                  <a:lnTo>
                    <a:pt x="161" y="1407"/>
                  </a:lnTo>
                  <a:lnTo>
                    <a:pt x="144" y="1413"/>
                  </a:lnTo>
                  <a:lnTo>
                    <a:pt x="127" y="1420"/>
                  </a:lnTo>
                  <a:lnTo>
                    <a:pt x="110" y="1427"/>
                  </a:lnTo>
                  <a:lnTo>
                    <a:pt x="87" y="1437"/>
                  </a:lnTo>
                  <a:lnTo>
                    <a:pt x="66" y="1450"/>
                  </a:lnTo>
                  <a:lnTo>
                    <a:pt x="45" y="1463"/>
                  </a:lnTo>
                  <a:lnTo>
                    <a:pt x="23" y="1475"/>
                  </a:lnTo>
                  <a:lnTo>
                    <a:pt x="0" y="1484"/>
                  </a:lnTo>
                  <a:close/>
                  <a:moveTo>
                    <a:pt x="2344" y="2009"/>
                  </a:moveTo>
                  <a:lnTo>
                    <a:pt x="2351" y="2052"/>
                  </a:lnTo>
                  <a:lnTo>
                    <a:pt x="2346" y="2118"/>
                  </a:lnTo>
                  <a:lnTo>
                    <a:pt x="2346" y="2184"/>
                  </a:lnTo>
                  <a:lnTo>
                    <a:pt x="2347" y="2251"/>
                  </a:lnTo>
                  <a:lnTo>
                    <a:pt x="2349" y="2269"/>
                  </a:lnTo>
                  <a:lnTo>
                    <a:pt x="2354" y="2286"/>
                  </a:lnTo>
                  <a:lnTo>
                    <a:pt x="2363" y="2302"/>
                  </a:lnTo>
                  <a:lnTo>
                    <a:pt x="2372" y="2317"/>
                  </a:lnTo>
                  <a:lnTo>
                    <a:pt x="2328" y="2326"/>
                  </a:lnTo>
                  <a:lnTo>
                    <a:pt x="2283" y="2328"/>
                  </a:lnTo>
                  <a:lnTo>
                    <a:pt x="2304" y="2320"/>
                  </a:lnTo>
                  <a:lnTo>
                    <a:pt x="2328" y="2313"/>
                  </a:lnTo>
                  <a:lnTo>
                    <a:pt x="2350" y="2308"/>
                  </a:lnTo>
                  <a:lnTo>
                    <a:pt x="2341" y="2280"/>
                  </a:lnTo>
                  <a:lnTo>
                    <a:pt x="2337" y="2252"/>
                  </a:lnTo>
                  <a:lnTo>
                    <a:pt x="2337" y="2222"/>
                  </a:lnTo>
                  <a:lnTo>
                    <a:pt x="2337" y="2192"/>
                  </a:lnTo>
                  <a:lnTo>
                    <a:pt x="2337" y="2163"/>
                  </a:lnTo>
                  <a:lnTo>
                    <a:pt x="2337" y="2125"/>
                  </a:lnTo>
                  <a:lnTo>
                    <a:pt x="2337" y="2086"/>
                  </a:lnTo>
                  <a:lnTo>
                    <a:pt x="2338" y="2048"/>
                  </a:lnTo>
                  <a:lnTo>
                    <a:pt x="2344" y="2009"/>
                  </a:lnTo>
                  <a:close/>
                </a:path>
              </a:pathLst>
            </a:custGeom>
            <a:solidFill>
              <a:srgbClr val="DDFE49"/>
            </a:solidFill>
            <a:ln w="0">
              <a:solidFill>
                <a:srgbClr val="DDFE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1004493" y="2669528"/>
              <a:ext cx="574107" cy="166137"/>
            </a:xfrm>
            <a:custGeom>
              <a:avLst/>
              <a:gdLst>
                <a:gd name="T0" fmla="*/ 35 w 584"/>
                <a:gd name="T1" fmla="*/ 126 h 169"/>
                <a:gd name="T2" fmla="*/ 144 w 584"/>
                <a:gd name="T3" fmla="*/ 95 h 169"/>
                <a:gd name="T4" fmla="*/ 253 w 584"/>
                <a:gd name="T5" fmla="*/ 66 h 169"/>
                <a:gd name="T6" fmla="*/ 362 w 584"/>
                <a:gd name="T7" fmla="*/ 41 h 169"/>
                <a:gd name="T8" fmla="*/ 473 w 584"/>
                <a:gd name="T9" fmla="*/ 18 h 169"/>
                <a:gd name="T10" fmla="*/ 584 w 584"/>
                <a:gd name="T11" fmla="*/ 0 h 169"/>
                <a:gd name="T12" fmla="*/ 582 w 584"/>
                <a:gd name="T13" fmla="*/ 4 h 169"/>
                <a:gd name="T14" fmla="*/ 579 w 584"/>
                <a:gd name="T15" fmla="*/ 7 h 169"/>
                <a:gd name="T16" fmla="*/ 575 w 584"/>
                <a:gd name="T17" fmla="*/ 11 h 169"/>
                <a:gd name="T18" fmla="*/ 572 w 584"/>
                <a:gd name="T19" fmla="*/ 14 h 169"/>
                <a:gd name="T20" fmla="*/ 569 w 584"/>
                <a:gd name="T21" fmla="*/ 17 h 169"/>
                <a:gd name="T22" fmla="*/ 521 w 584"/>
                <a:gd name="T23" fmla="*/ 22 h 169"/>
                <a:gd name="T24" fmla="*/ 472 w 584"/>
                <a:gd name="T25" fmla="*/ 30 h 169"/>
                <a:gd name="T26" fmla="*/ 424 w 584"/>
                <a:gd name="T27" fmla="*/ 40 h 169"/>
                <a:gd name="T28" fmla="*/ 298 w 584"/>
                <a:gd name="T29" fmla="*/ 68 h 169"/>
                <a:gd name="T30" fmla="*/ 172 w 584"/>
                <a:gd name="T31" fmla="*/ 100 h 169"/>
                <a:gd name="T32" fmla="*/ 48 w 584"/>
                <a:gd name="T33" fmla="*/ 136 h 169"/>
                <a:gd name="T34" fmla="*/ 31 w 584"/>
                <a:gd name="T35" fmla="*/ 145 h 169"/>
                <a:gd name="T36" fmla="*/ 15 w 584"/>
                <a:gd name="T37" fmla="*/ 156 h 169"/>
                <a:gd name="T38" fmla="*/ 0 w 584"/>
                <a:gd name="T39" fmla="*/ 169 h 169"/>
                <a:gd name="T40" fmla="*/ 10 w 584"/>
                <a:gd name="T41" fmla="*/ 153 h 169"/>
                <a:gd name="T42" fmla="*/ 21 w 584"/>
                <a:gd name="T43" fmla="*/ 138 h 169"/>
                <a:gd name="T44" fmla="*/ 35 w 584"/>
                <a:gd name="T45" fmla="*/ 12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4" h="169">
                  <a:moveTo>
                    <a:pt x="35" y="126"/>
                  </a:moveTo>
                  <a:lnTo>
                    <a:pt x="144" y="95"/>
                  </a:lnTo>
                  <a:lnTo>
                    <a:pt x="253" y="66"/>
                  </a:lnTo>
                  <a:lnTo>
                    <a:pt x="362" y="41"/>
                  </a:lnTo>
                  <a:lnTo>
                    <a:pt x="473" y="18"/>
                  </a:lnTo>
                  <a:lnTo>
                    <a:pt x="584" y="0"/>
                  </a:lnTo>
                  <a:lnTo>
                    <a:pt x="582" y="4"/>
                  </a:lnTo>
                  <a:lnTo>
                    <a:pt x="579" y="7"/>
                  </a:lnTo>
                  <a:lnTo>
                    <a:pt x="575" y="11"/>
                  </a:lnTo>
                  <a:lnTo>
                    <a:pt x="572" y="14"/>
                  </a:lnTo>
                  <a:lnTo>
                    <a:pt x="569" y="17"/>
                  </a:lnTo>
                  <a:lnTo>
                    <a:pt x="521" y="22"/>
                  </a:lnTo>
                  <a:lnTo>
                    <a:pt x="472" y="30"/>
                  </a:lnTo>
                  <a:lnTo>
                    <a:pt x="424" y="40"/>
                  </a:lnTo>
                  <a:lnTo>
                    <a:pt x="298" y="68"/>
                  </a:lnTo>
                  <a:lnTo>
                    <a:pt x="172" y="100"/>
                  </a:lnTo>
                  <a:lnTo>
                    <a:pt x="48" y="136"/>
                  </a:lnTo>
                  <a:lnTo>
                    <a:pt x="31" y="145"/>
                  </a:lnTo>
                  <a:lnTo>
                    <a:pt x="15" y="156"/>
                  </a:lnTo>
                  <a:lnTo>
                    <a:pt x="0" y="169"/>
                  </a:lnTo>
                  <a:lnTo>
                    <a:pt x="10" y="153"/>
                  </a:lnTo>
                  <a:lnTo>
                    <a:pt x="21" y="138"/>
                  </a:lnTo>
                  <a:lnTo>
                    <a:pt x="35" y="126"/>
                  </a:lnTo>
                  <a:close/>
                </a:path>
              </a:pathLst>
            </a:custGeom>
            <a:solidFill>
              <a:srgbClr val="30ACB1"/>
            </a:solidFill>
            <a:ln w="0">
              <a:solidFill>
                <a:srgbClr val="30AC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1060528" y="2737359"/>
              <a:ext cx="69797" cy="33424"/>
            </a:xfrm>
            <a:custGeom>
              <a:avLst/>
              <a:gdLst>
                <a:gd name="T0" fmla="*/ 0 w 71"/>
                <a:gd name="T1" fmla="*/ 33 h 34"/>
                <a:gd name="T2" fmla="*/ 32 w 71"/>
                <a:gd name="T3" fmla="*/ 0 h 34"/>
                <a:gd name="T4" fmla="*/ 36 w 71"/>
                <a:gd name="T5" fmla="*/ 9 h 34"/>
                <a:gd name="T6" fmla="*/ 43 w 71"/>
                <a:gd name="T7" fmla="*/ 16 h 34"/>
                <a:gd name="T8" fmla="*/ 52 w 71"/>
                <a:gd name="T9" fmla="*/ 20 h 34"/>
                <a:gd name="T10" fmla="*/ 62 w 71"/>
                <a:gd name="T11" fmla="*/ 21 h 34"/>
                <a:gd name="T12" fmla="*/ 71 w 71"/>
                <a:gd name="T13" fmla="*/ 21 h 34"/>
                <a:gd name="T14" fmla="*/ 49 w 71"/>
                <a:gd name="T15" fmla="*/ 30 h 34"/>
                <a:gd name="T16" fmla="*/ 24 w 71"/>
                <a:gd name="T17" fmla="*/ 34 h 34"/>
                <a:gd name="T18" fmla="*/ 0 w 71"/>
                <a:gd name="T19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34">
                  <a:moveTo>
                    <a:pt x="0" y="33"/>
                  </a:moveTo>
                  <a:lnTo>
                    <a:pt x="32" y="0"/>
                  </a:lnTo>
                  <a:lnTo>
                    <a:pt x="36" y="9"/>
                  </a:lnTo>
                  <a:lnTo>
                    <a:pt x="43" y="16"/>
                  </a:lnTo>
                  <a:lnTo>
                    <a:pt x="52" y="20"/>
                  </a:lnTo>
                  <a:lnTo>
                    <a:pt x="62" y="21"/>
                  </a:lnTo>
                  <a:lnTo>
                    <a:pt x="71" y="21"/>
                  </a:lnTo>
                  <a:lnTo>
                    <a:pt x="49" y="30"/>
                  </a:lnTo>
                  <a:lnTo>
                    <a:pt x="24" y="34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E5E723"/>
            </a:solidFill>
            <a:ln w="0">
              <a:solidFill>
                <a:srgbClr val="E5E72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960255" y="2870072"/>
              <a:ext cx="1154113" cy="93391"/>
            </a:xfrm>
            <a:custGeom>
              <a:avLst/>
              <a:gdLst>
                <a:gd name="T0" fmla="*/ 5 w 1174"/>
                <a:gd name="T1" fmla="*/ 9 h 95"/>
                <a:gd name="T2" fmla="*/ 8 w 1174"/>
                <a:gd name="T3" fmla="*/ 10 h 95"/>
                <a:gd name="T4" fmla="*/ 30 w 1174"/>
                <a:gd name="T5" fmla="*/ 14 h 95"/>
                <a:gd name="T6" fmla="*/ 53 w 1174"/>
                <a:gd name="T7" fmla="*/ 14 h 95"/>
                <a:gd name="T8" fmla="*/ 99 w 1174"/>
                <a:gd name="T9" fmla="*/ 10 h 95"/>
                <a:gd name="T10" fmla="*/ 144 w 1174"/>
                <a:gd name="T11" fmla="*/ 4 h 95"/>
                <a:gd name="T12" fmla="*/ 190 w 1174"/>
                <a:gd name="T13" fmla="*/ 1 h 95"/>
                <a:gd name="T14" fmla="*/ 236 w 1174"/>
                <a:gd name="T15" fmla="*/ 0 h 95"/>
                <a:gd name="T16" fmla="*/ 298 w 1174"/>
                <a:gd name="T17" fmla="*/ 0 h 95"/>
                <a:gd name="T18" fmla="*/ 361 w 1174"/>
                <a:gd name="T19" fmla="*/ 0 h 95"/>
                <a:gd name="T20" fmla="*/ 423 w 1174"/>
                <a:gd name="T21" fmla="*/ 1 h 95"/>
                <a:gd name="T22" fmla="*/ 485 w 1174"/>
                <a:gd name="T23" fmla="*/ 5 h 95"/>
                <a:gd name="T24" fmla="*/ 540 w 1174"/>
                <a:gd name="T25" fmla="*/ 10 h 95"/>
                <a:gd name="T26" fmla="*/ 596 w 1174"/>
                <a:gd name="T27" fmla="*/ 14 h 95"/>
                <a:gd name="T28" fmla="*/ 652 w 1174"/>
                <a:gd name="T29" fmla="*/ 16 h 95"/>
                <a:gd name="T30" fmla="*/ 706 w 1174"/>
                <a:gd name="T31" fmla="*/ 23 h 95"/>
                <a:gd name="T32" fmla="*/ 759 w 1174"/>
                <a:gd name="T33" fmla="*/ 29 h 95"/>
                <a:gd name="T34" fmla="*/ 814 w 1174"/>
                <a:gd name="T35" fmla="*/ 33 h 95"/>
                <a:gd name="T36" fmla="*/ 878 w 1174"/>
                <a:gd name="T37" fmla="*/ 43 h 95"/>
                <a:gd name="T38" fmla="*/ 943 w 1174"/>
                <a:gd name="T39" fmla="*/ 50 h 95"/>
                <a:gd name="T40" fmla="*/ 978 w 1174"/>
                <a:gd name="T41" fmla="*/ 58 h 95"/>
                <a:gd name="T42" fmla="*/ 1014 w 1174"/>
                <a:gd name="T43" fmla="*/ 62 h 95"/>
                <a:gd name="T44" fmla="*/ 1051 w 1174"/>
                <a:gd name="T45" fmla="*/ 66 h 95"/>
                <a:gd name="T46" fmla="*/ 1087 w 1174"/>
                <a:gd name="T47" fmla="*/ 75 h 95"/>
                <a:gd name="T48" fmla="*/ 1102 w 1174"/>
                <a:gd name="T49" fmla="*/ 78 h 95"/>
                <a:gd name="T50" fmla="*/ 1117 w 1174"/>
                <a:gd name="T51" fmla="*/ 79 h 95"/>
                <a:gd name="T52" fmla="*/ 1132 w 1174"/>
                <a:gd name="T53" fmla="*/ 80 h 95"/>
                <a:gd name="T54" fmla="*/ 1148 w 1174"/>
                <a:gd name="T55" fmla="*/ 82 h 95"/>
                <a:gd name="T56" fmla="*/ 1162 w 1174"/>
                <a:gd name="T57" fmla="*/ 87 h 95"/>
                <a:gd name="T58" fmla="*/ 1174 w 1174"/>
                <a:gd name="T59" fmla="*/ 95 h 95"/>
                <a:gd name="T60" fmla="*/ 1147 w 1174"/>
                <a:gd name="T61" fmla="*/ 93 h 95"/>
                <a:gd name="T62" fmla="*/ 1119 w 1174"/>
                <a:gd name="T63" fmla="*/ 89 h 95"/>
                <a:gd name="T64" fmla="*/ 1090 w 1174"/>
                <a:gd name="T65" fmla="*/ 87 h 95"/>
                <a:gd name="T66" fmla="*/ 986 w 1174"/>
                <a:gd name="T67" fmla="*/ 72 h 95"/>
                <a:gd name="T68" fmla="*/ 883 w 1174"/>
                <a:gd name="T69" fmla="*/ 57 h 95"/>
                <a:gd name="T70" fmla="*/ 778 w 1174"/>
                <a:gd name="T71" fmla="*/ 45 h 95"/>
                <a:gd name="T72" fmla="*/ 789 w 1174"/>
                <a:gd name="T73" fmla="*/ 44 h 95"/>
                <a:gd name="T74" fmla="*/ 799 w 1174"/>
                <a:gd name="T75" fmla="*/ 44 h 95"/>
                <a:gd name="T76" fmla="*/ 809 w 1174"/>
                <a:gd name="T77" fmla="*/ 42 h 95"/>
                <a:gd name="T78" fmla="*/ 818 w 1174"/>
                <a:gd name="T79" fmla="*/ 39 h 95"/>
                <a:gd name="T80" fmla="*/ 767 w 1174"/>
                <a:gd name="T81" fmla="*/ 40 h 95"/>
                <a:gd name="T82" fmla="*/ 715 w 1174"/>
                <a:gd name="T83" fmla="*/ 38 h 95"/>
                <a:gd name="T84" fmla="*/ 665 w 1174"/>
                <a:gd name="T85" fmla="*/ 32 h 95"/>
                <a:gd name="T86" fmla="*/ 614 w 1174"/>
                <a:gd name="T87" fmla="*/ 27 h 95"/>
                <a:gd name="T88" fmla="*/ 564 w 1174"/>
                <a:gd name="T89" fmla="*/ 23 h 95"/>
                <a:gd name="T90" fmla="*/ 513 w 1174"/>
                <a:gd name="T91" fmla="*/ 23 h 95"/>
                <a:gd name="T92" fmla="*/ 410 w 1174"/>
                <a:gd name="T93" fmla="*/ 15 h 95"/>
                <a:gd name="T94" fmla="*/ 308 w 1174"/>
                <a:gd name="T95" fmla="*/ 13 h 95"/>
                <a:gd name="T96" fmla="*/ 205 w 1174"/>
                <a:gd name="T97" fmla="*/ 15 h 95"/>
                <a:gd name="T98" fmla="*/ 103 w 1174"/>
                <a:gd name="T99" fmla="*/ 19 h 95"/>
                <a:gd name="T100" fmla="*/ 0 w 1174"/>
                <a:gd name="T101" fmla="*/ 25 h 95"/>
                <a:gd name="T102" fmla="*/ 1 w 1174"/>
                <a:gd name="T103" fmla="*/ 20 h 95"/>
                <a:gd name="T104" fmla="*/ 2 w 1174"/>
                <a:gd name="T105" fmla="*/ 16 h 95"/>
                <a:gd name="T106" fmla="*/ 4 w 1174"/>
                <a:gd name="T107" fmla="*/ 12 h 95"/>
                <a:gd name="T108" fmla="*/ 5 w 1174"/>
                <a:gd name="T10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74" h="95">
                  <a:moveTo>
                    <a:pt x="5" y="9"/>
                  </a:moveTo>
                  <a:lnTo>
                    <a:pt x="8" y="10"/>
                  </a:lnTo>
                  <a:lnTo>
                    <a:pt x="30" y="14"/>
                  </a:lnTo>
                  <a:lnTo>
                    <a:pt x="53" y="14"/>
                  </a:lnTo>
                  <a:lnTo>
                    <a:pt x="99" y="10"/>
                  </a:lnTo>
                  <a:lnTo>
                    <a:pt x="144" y="4"/>
                  </a:lnTo>
                  <a:lnTo>
                    <a:pt x="190" y="1"/>
                  </a:lnTo>
                  <a:lnTo>
                    <a:pt x="236" y="0"/>
                  </a:lnTo>
                  <a:lnTo>
                    <a:pt x="298" y="0"/>
                  </a:lnTo>
                  <a:lnTo>
                    <a:pt x="361" y="0"/>
                  </a:lnTo>
                  <a:lnTo>
                    <a:pt x="423" y="1"/>
                  </a:lnTo>
                  <a:lnTo>
                    <a:pt x="485" y="5"/>
                  </a:lnTo>
                  <a:lnTo>
                    <a:pt x="540" y="10"/>
                  </a:lnTo>
                  <a:lnTo>
                    <a:pt x="596" y="14"/>
                  </a:lnTo>
                  <a:lnTo>
                    <a:pt x="652" y="16"/>
                  </a:lnTo>
                  <a:lnTo>
                    <a:pt x="706" y="23"/>
                  </a:lnTo>
                  <a:lnTo>
                    <a:pt x="759" y="29"/>
                  </a:lnTo>
                  <a:lnTo>
                    <a:pt x="814" y="33"/>
                  </a:lnTo>
                  <a:lnTo>
                    <a:pt x="878" y="43"/>
                  </a:lnTo>
                  <a:lnTo>
                    <a:pt x="943" y="50"/>
                  </a:lnTo>
                  <a:lnTo>
                    <a:pt x="978" y="58"/>
                  </a:lnTo>
                  <a:lnTo>
                    <a:pt x="1014" y="62"/>
                  </a:lnTo>
                  <a:lnTo>
                    <a:pt x="1051" y="66"/>
                  </a:lnTo>
                  <a:lnTo>
                    <a:pt x="1087" y="75"/>
                  </a:lnTo>
                  <a:lnTo>
                    <a:pt x="1102" y="78"/>
                  </a:lnTo>
                  <a:lnTo>
                    <a:pt x="1117" y="79"/>
                  </a:lnTo>
                  <a:lnTo>
                    <a:pt x="1132" y="80"/>
                  </a:lnTo>
                  <a:lnTo>
                    <a:pt x="1148" y="82"/>
                  </a:lnTo>
                  <a:lnTo>
                    <a:pt x="1162" y="87"/>
                  </a:lnTo>
                  <a:lnTo>
                    <a:pt x="1174" y="95"/>
                  </a:lnTo>
                  <a:lnTo>
                    <a:pt x="1147" y="93"/>
                  </a:lnTo>
                  <a:lnTo>
                    <a:pt x="1119" y="89"/>
                  </a:lnTo>
                  <a:lnTo>
                    <a:pt x="1090" y="87"/>
                  </a:lnTo>
                  <a:lnTo>
                    <a:pt x="986" y="72"/>
                  </a:lnTo>
                  <a:lnTo>
                    <a:pt x="883" y="57"/>
                  </a:lnTo>
                  <a:lnTo>
                    <a:pt x="778" y="45"/>
                  </a:lnTo>
                  <a:lnTo>
                    <a:pt x="789" y="44"/>
                  </a:lnTo>
                  <a:lnTo>
                    <a:pt x="799" y="44"/>
                  </a:lnTo>
                  <a:lnTo>
                    <a:pt x="809" y="42"/>
                  </a:lnTo>
                  <a:lnTo>
                    <a:pt x="818" y="39"/>
                  </a:lnTo>
                  <a:lnTo>
                    <a:pt x="767" y="40"/>
                  </a:lnTo>
                  <a:lnTo>
                    <a:pt x="715" y="38"/>
                  </a:lnTo>
                  <a:lnTo>
                    <a:pt x="665" y="32"/>
                  </a:lnTo>
                  <a:lnTo>
                    <a:pt x="614" y="27"/>
                  </a:lnTo>
                  <a:lnTo>
                    <a:pt x="564" y="23"/>
                  </a:lnTo>
                  <a:lnTo>
                    <a:pt x="513" y="23"/>
                  </a:lnTo>
                  <a:lnTo>
                    <a:pt x="410" y="15"/>
                  </a:lnTo>
                  <a:lnTo>
                    <a:pt x="308" y="13"/>
                  </a:lnTo>
                  <a:lnTo>
                    <a:pt x="205" y="15"/>
                  </a:lnTo>
                  <a:lnTo>
                    <a:pt x="103" y="1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636FD1"/>
            </a:solidFill>
            <a:ln w="0">
              <a:solidFill>
                <a:srgbClr val="636F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950425" y="2882852"/>
              <a:ext cx="514140" cy="29492"/>
            </a:xfrm>
            <a:custGeom>
              <a:avLst/>
              <a:gdLst>
                <a:gd name="T0" fmla="*/ 5 w 523"/>
                <a:gd name="T1" fmla="*/ 12 h 30"/>
                <a:gd name="T2" fmla="*/ 10 w 523"/>
                <a:gd name="T3" fmla="*/ 12 h 30"/>
                <a:gd name="T4" fmla="*/ 113 w 523"/>
                <a:gd name="T5" fmla="*/ 6 h 30"/>
                <a:gd name="T6" fmla="*/ 215 w 523"/>
                <a:gd name="T7" fmla="*/ 2 h 30"/>
                <a:gd name="T8" fmla="*/ 318 w 523"/>
                <a:gd name="T9" fmla="*/ 0 h 30"/>
                <a:gd name="T10" fmla="*/ 420 w 523"/>
                <a:gd name="T11" fmla="*/ 2 h 30"/>
                <a:gd name="T12" fmla="*/ 523 w 523"/>
                <a:gd name="T13" fmla="*/ 10 h 30"/>
                <a:gd name="T14" fmla="*/ 476 w 523"/>
                <a:gd name="T15" fmla="*/ 13 h 30"/>
                <a:gd name="T16" fmla="*/ 430 w 523"/>
                <a:gd name="T17" fmla="*/ 12 h 30"/>
                <a:gd name="T18" fmla="*/ 383 w 523"/>
                <a:gd name="T19" fmla="*/ 12 h 30"/>
                <a:gd name="T20" fmla="*/ 250 w 523"/>
                <a:gd name="T21" fmla="*/ 12 h 30"/>
                <a:gd name="T22" fmla="*/ 118 w 523"/>
                <a:gd name="T23" fmla="*/ 14 h 30"/>
                <a:gd name="T24" fmla="*/ 79 w 523"/>
                <a:gd name="T25" fmla="*/ 17 h 30"/>
                <a:gd name="T26" fmla="*/ 39 w 523"/>
                <a:gd name="T27" fmla="*/ 23 h 30"/>
                <a:gd name="T28" fmla="*/ 0 w 523"/>
                <a:gd name="T29" fmla="*/ 30 h 30"/>
                <a:gd name="T30" fmla="*/ 1 w 523"/>
                <a:gd name="T31" fmla="*/ 27 h 30"/>
                <a:gd name="T32" fmla="*/ 2 w 523"/>
                <a:gd name="T33" fmla="*/ 23 h 30"/>
                <a:gd name="T34" fmla="*/ 3 w 523"/>
                <a:gd name="T35" fmla="*/ 20 h 30"/>
                <a:gd name="T36" fmla="*/ 3 w 523"/>
                <a:gd name="T37" fmla="*/ 17 h 30"/>
                <a:gd name="T38" fmla="*/ 5 w 523"/>
                <a:gd name="T3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30">
                  <a:moveTo>
                    <a:pt x="5" y="12"/>
                  </a:moveTo>
                  <a:lnTo>
                    <a:pt x="10" y="12"/>
                  </a:lnTo>
                  <a:lnTo>
                    <a:pt x="113" y="6"/>
                  </a:lnTo>
                  <a:lnTo>
                    <a:pt x="215" y="2"/>
                  </a:lnTo>
                  <a:lnTo>
                    <a:pt x="318" y="0"/>
                  </a:lnTo>
                  <a:lnTo>
                    <a:pt x="420" y="2"/>
                  </a:lnTo>
                  <a:lnTo>
                    <a:pt x="523" y="10"/>
                  </a:lnTo>
                  <a:lnTo>
                    <a:pt x="476" y="13"/>
                  </a:lnTo>
                  <a:lnTo>
                    <a:pt x="430" y="12"/>
                  </a:lnTo>
                  <a:lnTo>
                    <a:pt x="383" y="12"/>
                  </a:lnTo>
                  <a:lnTo>
                    <a:pt x="250" y="12"/>
                  </a:lnTo>
                  <a:lnTo>
                    <a:pt x="118" y="14"/>
                  </a:lnTo>
                  <a:lnTo>
                    <a:pt x="79" y="17"/>
                  </a:lnTo>
                  <a:lnTo>
                    <a:pt x="39" y="23"/>
                  </a:lnTo>
                  <a:lnTo>
                    <a:pt x="0" y="30"/>
                  </a:lnTo>
                  <a:lnTo>
                    <a:pt x="1" y="27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5" y="12"/>
                  </a:lnTo>
                  <a:close/>
                </a:path>
              </a:pathLst>
            </a:custGeom>
            <a:solidFill>
              <a:srgbClr val="CB1C85"/>
            </a:solidFill>
            <a:ln w="0">
              <a:solidFill>
                <a:srgbClr val="CB1C8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811813" y="2892683"/>
              <a:ext cx="1540455" cy="395190"/>
            </a:xfrm>
            <a:custGeom>
              <a:avLst/>
              <a:gdLst>
                <a:gd name="T0" fmla="*/ 33 w 1567"/>
                <a:gd name="T1" fmla="*/ 182 h 402"/>
                <a:gd name="T2" fmla="*/ 104 w 1567"/>
                <a:gd name="T3" fmla="*/ 64 h 402"/>
                <a:gd name="T4" fmla="*/ 144 w 1567"/>
                <a:gd name="T5" fmla="*/ 10 h 402"/>
                <a:gd name="T6" fmla="*/ 142 w 1567"/>
                <a:gd name="T7" fmla="*/ 17 h 402"/>
                <a:gd name="T8" fmla="*/ 180 w 1567"/>
                <a:gd name="T9" fmla="*/ 13 h 402"/>
                <a:gd name="T10" fmla="*/ 259 w 1567"/>
                <a:gd name="T11" fmla="*/ 4 h 402"/>
                <a:gd name="T12" fmla="*/ 524 w 1567"/>
                <a:gd name="T13" fmla="*/ 2 h 402"/>
                <a:gd name="T14" fmla="*/ 617 w 1567"/>
                <a:gd name="T15" fmla="*/ 3 h 402"/>
                <a:gd name="T16" fmla="*/ 715 w 1567"/>
                <a:gd name="T17" fmla="*/ 0 h 402"/>
                <a:gd name="T18" fmla="*/ 816 w 1567"/>
                <a:gd name="T19" fmla="*/ 9 h 402"/>
                <a:gd name="T20" fmla="*/ 918 w 1567"/>
                <a:gd name="T21" fmla="*/ 17 h 402"/>
                <a:gd name="T22" fmla="*/ 960 w 1567"/>
                <a:gd name="T23" fmla="*/ 19 h 402"/>
                <a:gd name="T24" fmla="*/ 940 w 1567"/>
                <a:gd name="T25" fmla="*/ 21 h 402"/>
                <a:gd name="T26" fmla="*/ 1034 w 1567"/>
                <a:gd name="T27" fmla="*/ 34 h 402"/>
                <a:gd name="T28" fmla="*/ 1241 w 1567"/>
                <a:gd name="T29" fmla="*/ 64 h 402"/>
                <a:gd name="T30" fmla="*/ 1270 w 1567"/>
                <a:gd name="T31" fmla="*/ 75 h 402"/>
                <a:gd name="T32" fmla="*/ 1323 w 1567"/>
                <a:gd name="T33" fmla="*/ 84 h 402"/>
                <a:gd name="T34" fmla="*/ 1400 w 1567"/>
                <a:gd name="T35" fmla="*/ 99 h 402"/>
                <a:gd name="T36" fmla="*/ 1476 w 1567"/>
                <a:gd name="T37" fmla="*/ 112 h 402"/>
                <a:gd name="T38" fmla="*/ 1551 w 1567"/>
                <a:gd name="T39" fmla="*/ 126 h 402"/>
                <a:gd name="T40" fmla="*/ 1559 w 1567"/>
                <a:gd name="T41" fmla="*/ 127 h 402"/>
                <a:gd name="T42" fmla="*/ 1567 w 1567"/>
                <a:gd name="T43" fmla="*/ 128 h 402"/>
                <a:gd name="T44" fmla="*/ 1454 w 1567"/>
                <a:gd name="T45" fmla="*/ 128 h 402"/>
                <a:gd name="T46" fmla="*/ 1342 w 1567"/>
                <a:gd name="T47" fmla="*/ 144 h 402"/>
                <a:gd name="T48" fmla="*/ 1235 w 1567"/>
                <a:gd name="T49" fmla="*/ 174 h 402"/>
                <a:gd name="T50" fmla="*/ 1132 w 1567"/>
                <a:gd name="T51" fmla="*/ 221 h 402"/>
                <a:gd name="T52" fmla="*/ 1039 w 1567"/>
                <a:gd name="T53" fmla="*/ 282 h 402"/>
                <a:gd name="T54" fmla="*/ 958 w 1567"/>
                <a:gd name="T55" fmla="*/ 361 h 402"/>
                <a:gd name="T56" fmla="*/ 870 w 1567"/>
                <a:gd name="T57" fmla="*/ 371 h 402"/>
                <a:gd name="T58" fmla="*/ 700 w 1567"/>
                <a:gd name="T59" fmla="*/ 392 h 402"/>
                <a:gd name="T60" fmla="*/ 647 w 1567"/>
                <a:gd name="T61" fmla="*/ 400 h 402"/>
                <a:gd name="T62" fmla="*/ 592 w 1567"/>
                <a:gd name="T63" fmla="*/ 401 h 402"/>
                <a:gd name="T64" fmla="*/ 514 w 1567"/>
                <a:gd name="T65" fmla="*/ 339 h 402"/>
                <a:gd name="T66" fmla="*/ 428 w 1567"/>
                <a:gd name="T67" fmla="*/ 291 h 402"/>
                <a:gd name="T68" fmla="*/ 349 w 1567"/>
                <a:gd name="T69" fmla="*/ 264 h 402"/>
                <a:gd name="T70" fmla="*/ 285 w 1567"/>
                <a:gd name="T71" fmla="*/ 248 h 402"/>
                <a:gd name="T72" fmla="*/ 213 w 1567"/>
                <a:gd name="T73" fmla="*/ 246 h 402"/>
                <a:gd name="T74" fmla="*/ 136 w 1567"/>
                <a:gd name="T75" fmla="*/ 248 h 402"/>
                <a:gd name="T76" fmla="*/ 94 w 1567"/>
                <a:gd name="T77" fmla="*/ 254 h 402"/>
                <a:gd name="T78" fmla="*/ 58 w 1567"/>
                <a:gd name="T79" fmla="*/ 256 h 402"/>
                <a:gd name="T80" fmla="*/ 24 w 1567"/>
                <a:gd name="T81" fmla="*/ 265 h 402"/>
                <a:gd name="T82" fmla="*/ 4 w 1567"/>
                <a:gd name="T83" fmla="*/ 261 h 402"/>
                <a:gd name="T84" fmla="*/ 0 w 1567"/>
                <a:gd name="T85" fmla="*/ 24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402">
                  <a:moveTo>
                    <a:pt x="0" y="243"/>
                  </a:moveTo>
                  <a:lnTo>
                    <a:pt x="33" y="182"/>
                  </a:lnTo>
                  <a:lnTo>
                    <a:pt x="67" y="122"/>
                  </a:lnTo>
                  <a:lnTo>
                    <a:pt x="104" y="64"/>
                  </a:lnTo>
                  <a:lnTo>
                    <a:pt x="144" y="7"/>
                  </a:lnTo>
                  <a:lnTo>
                    <a:pt x="144" y="10"/>
                  </a:lnTo>
                  <a:lnTo>
                    <a:pt x="143" y="13"/>
                  </a:lnTo>
                  <a:lnTo>
                    <a:pt x="142" y="17"/>
                  </a:lnTo>
                  <a:lnTo>
                    <a:pt x="141" y="20"/>
                  </a:lnTo>
                  <a:lnTo>
                    <a:pt x="180" y="13"/>
                  </a:lnTo>
                  <a:lnTo>
                    <a:pt x="220" y="7"/>
                  </a:lnTo>
                  <a:lnTo>
                    <a:pt x="259" y="4"/>
                  </a:lnTo>
                  <a:lnTo>
                    <a:pt x="391" y="2"/>
                  </a:lnTo>
                  <a:lnTo>
                    <a:pt x="524" y="2"/>
                  </a:lnTo>
                  <a:lnTo>
                    <a:pt x="571" y="2"/>
                  </a:lnTo>
                  <a:lnTo>
                    <a:pt x="617" y="3"/>
                  </a:lnTo>
                  <a:lnTo>
                    <a:pt x="664" y="0"/>
                  </a:lnTo>
                  <a:lnTo>
                    <a:pt x="715" y="0"/>
                  </a:lnTo>
                  <a:lnTo>
                    <a:pt x="765" y="4"/>
                  </a:lnTo>
                  <a:lnTo>
                    <a:pt x="816" y="9"/>
                  </a:lnTo>
                  <a:lnTo>
                    <a:pt x="866" y="15"/>
                  </a:lnTo>
                  <a:lnTo>
                    <a:pt x="918" y="17"/>
                  </a:lnTo>
                  <a:lnTo>
                    <a:pt x="969" y="16"/>
                  </a:lnTo>
                  <a:lnTo>
                    <a:pt x="960" y="19"/>
                  </a:lnTo>
                  <a:lnTo>
                    <a:pt x="950" y="21"/>
                  </a:lnTo>
                  <a:lnTo>
                    <a:pt x="940" y="21"/>
                  </a:lnTo>
                  <a:lnTo>
                    <a:pt x="929" y="22"/>
                  </a:lnTo>
                  <a:lnTo>
                    <a:pt x="1034" y="34"/>
                  </a:lnTo>
                  <a:lnTo>
                    <a:pt x="1137" y="49"/>
                  </a:lnTo>
                  <a:lnTo>
                    <a:pt x="1241" y="64"/>
                  </a:lnTo>
                  <a:lnTo>
                    <a:pt x="1255" y="70"/>
                  </a:lnTo>
                  <a:lnTo>
                    <a:pt x="1270" y="75"/>
                  </a:lnTo>
                  <a:lnTo>
                    <a:pt x="1285" y="79"/>
                  </a:lnTo>
                  <a:lnTo>
                    <a:pt x="1323" y="84"/>
                  </a:lnTo>
                  <a:lnTo>
                    <a:pt x="1362" y="91"/>
                  </a:lnTo>
                  <a:lnTo>
                    <a:pt x="1400" y="99"/>
                  </a:lnTo>
                  <a:lnTo>
                    <a:pt x="1438" y="103"/>
                  </a:lnTo>
                  <a:lnTo>
                    <a:pt x="1476" y="112"/>
                  </a:lnTo>
                  <a:lnTo>
                    <a:pt x="1513" y="120"/>
                  </a:lnTo>
                  <a:lnTo>
                    <a:pt x="1551" y="126"/>
                  </a:lnTo>
                  <a:lnTo>
                    <a:pt x="1555" y="127"/>
                  </a:lnTo>
                  <a:lnTo>
                    <a:pt x="1559" y="127"/>
                  </a:lnTo>
                  <a:lnTo>
                    <a:pt x="1563" y="128"/>
                  </a:lnTo>
                  <a:lnTo>
                    <a:pt x="1567" y="128"/>
                  </a:lnTo>
                  <a:lnTo>
                    <a:pt x="1511" y="127"/>
                  </a:lnTo>
                  <a:lnTo>
                    <a:pt x="1454" y="128"/>
                  </a:lnTo>
                  <a:lnTo>
                    <a:pt x="1398" y="134"/>
                  </a:lnTo>
                  <a:lnTo>
                    <a:pt x="1342" y="144"/>
                  </a:lnTo>
                  <a:lnTo>
                    <a:pt x="1288" y="156"/>
                  </a:lnTo>
                  <a:lnTo>
                    <a:pt x="1235" y="174"/>
                  </a:lnTo>
                  <a:lnTo>
                    <a:pt x="1182" y="195"/>
                  </a:lnTo>
                  <a:lnTo>
                    <a:pt x="1132" y="221"/>
                  </a:lnTo>
                  <a:lnTo>
                    <a:pt x="1084" y="249"/>
                  </a:lnTo>
                  <a:lnTo>
                    <a:pt x="1039" y="282"/>
                  </a:lnTo>
                  <a:lnTo>
                    <a:pt x="998" y="320"/>
                  </a:lnTo>
                  <a:lnTo>
                    <a:pt x="958" y="361"/>
                  </a:lnTo>
                  <a:lnTo>
                    <a:pt x="954" y="361"/>
                  </a:lnTo>
                  <a:lnTo>
                    <a:pt x="870" y="371"/>
                  </a:lnTo>
                  <a:lnTo>
                    <a:pt x="784" y="381"/>
                  </a:lnTo>
                  <a:lnTo>
                    <a:pt x="700" y="392"/>
                  </a:lnTo>
                  <a:lnTo>
                    <a:pt x="673" y="397"/>
                  </a:lnTo>
                  <a:lnTo>
                    <a:pt x="647" y="400"/>
                  </a:lnTo>
                  <a:lnTo>
                    <a:pt x="619" y="402"/>
                  </a:lnTo>
                  <a:lnTo>
                    <a:pt x="592" y="401"/>
                  </a:lnTo>
                  <a:lnTo>
                    <a:pt x="554" y="369"/>
                  </a:lnTo>
                  <a:lnTo>
                    <a:pt x="514" y="339"/>
                  </a:lnTo>
                  <a:lnTo>
                    <a:pt x="473" y="312"/>
                  </a:lnTo>
                  <a:lnTo>
                    <a:pt x="428" y="291"/>
                  </a:lnTo>
                  <a:lnTo>
                    <a:pt x="381" y="273"/>
                  </a:lnTo>
                  <a:lnTo>
                    <a:pt x="349" y="264"/>
                  </a:lnTo>
                  <a:lnTo>
                    <a:pt x="317" y="255"/>
                  </a:lnTo>
                  <a:lnTo>
                    <a:pt x="285" y="248"/>
                  </a:lnTo>
                  <a:lnTo>
                    <a:pt x="252" y="246"/>
                  </a:lnTo>
                  <a:lnTo>
                    <a:pt x="213" y="246"/>
                  </a:lnTo>
                  <a:lnTo>
                    <a:pt x="175" y="246"/>
                  </a:lnTo>
                  <a:lnTo>
                    <a:pt x="136" y="248"/>
                  </a:lnTo>
                  <a:lnTo>
                    <a:pt x="99" y="254"/>
                  </a:lnTo>
                  <a:lnTo>
                    <a:pt x="94" y="254"/>
                  </a:lnTo>
                  <a:lnTo>
                    <a:pt x="76" y="253"/>
                  </a:lnTo>
                  <a:lnTo>
                    <a:pt x="58" y="256"/>
                  </a:lnTo>
                  <a:lnTo>
                    <a:pt x="41" y="261"/>
                  </a:lnTo>
                  <a:lnTo>
                    <a:pt x="24" y="265"/>
                  </a:lnTo>
                  <a:lnTo>
                    <a:pt x="6" y="269"/>
                  </a:lnTo>
                  <a:lnTo>
                    <a:pt x="4" y="261"/>
                  </a:lnTo>
                  <a:lnTo>
                    <a:pt x="2" y="251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FF0173"/>
            </a:solidFill>
            <a:ln w="0">
              <a:solidFill>
                <a:srgbClr val="FF017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2031791" y="2955599"/>
              <a:ext cx="193663" cy="38339"/>
            </a:xfrm>
            <a:custGeom>
              <a:avLst/>
              <a:gdLst>
                <a:gd name="T0" fmla="*/ 0 w 197"/>
                <a:gd name="T1" fmla="*/ 0 h 39"/>
                <a:gd name="T2" fmla="*/ 29 w 197"/>
                <a:gd name="T3" fmla="*/ 2 h 39"/>
                <a:gd name="T4" fmla="*/ 57 w 197"/>
                <a:gd name="T5" fmla="*/ 6 h 39"/>
                <a:gd name="T6" fmla="*/ 84 w 197"/>
                <a:gd name="T7" fmla="*/ 8 h 39"/>
                <a:gd name="T8" fmla="*/ 113 w 197"/>
                <a:gd name="T9" fmla="*/ 12 h 39"/>
                <a:gd name="T10" fmla="*/ 141 w 197"/>
                <a:gd name="T11" fmla="*/ 18 h 39"/>
                <a:gd name="T12" fmla="*/ 169 w 197"/>
                <a:gd name="T13" fmla="*/ 24 h 39"/>
                <a:gd name="T14" fmla="*/ 197 w 197"/>
                <a:gd name="T15" fmla="*/ 39 h 39"/>
                <a:gd name="T16" fmla="*/ 159 w 197"/>
                <a:gd name="T17" fmla="*/ 35 h 39"/>
                <a:gd name="T18" fmla="*/ 121 w 197"/>
                <a:gd name="T19" fmla="*/ 27 h 39"/>
                <a:gd name="T20" fmla="*/ 82 w 197"/>
                <a:gd name="T21" fmla="*/ 20 h 39"/>
                <a:gd name="T22" fmla="*/ 44 w 197"/>
                <a:gd name="T23" fmla="*/ 15 h 39"/>
                <a:gd name="T24" fmla="*/ 29 w 197"/>
                <a:gd name="T25" fmla="*/ 11 h 39"/>
                <a:gd name="T26" fmla="*/ 14 w 197"/>
                <a:gd name="T27" fmla="*/ 6 h 39"/>
                <a:gd name="T28" fmla="*/ 0 w 197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7" h="39">
                  <a:moveTo>
                    <a:pt x="0" y="0"/>
                  </a:moveTo>
                  <a:lnTo>
                    <a:pt x="29" y="2"/>
                  </a:lnTo>
                  <a:lnTo>
                    <a:pt x="57" y="6"/>
                  </a:lnTo>
                  <a:lnTo>
                    <a:pt x="84" y="8"/>
                  </a:lnTo>
                  <a:lnTo>
                    <a:pt x="113" y="12"/>
                  </a:lnTo>
                  <a:lnTo>
                    <a:pt x="141" y="18"/>
                  </a:lnTo>
                  <a:lnTo>
                    <a:pt x="169" y="24"/>
                  </a:lnTo>
                  <a:lnTo>
                    <a:pt x="197" y="39"/>
                  </a:lnTo>
                  <a:lnTo>
                    <a:pt x="159" y="35"/>
                  </a:lnTo>
                  <a:lnTo>
                    <a:pt x="121" y="27"/>
                  </a:lnTo>
                  <a:lnTo>
                    <a:pt x="82" y="20"/>
                  </a:lnTo>
                  <a:lnTo>
                    <a:pt x="44" y="15"/>
                  </a:lnTo>
                  <a:lnTo>
                    <a:pt x="29" y="11"/>
                  </a:lnTo>
                  <a:lnTo>
                    <a:pt x="1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329B"/>
            </a:solidFill>
            <a:ln w="0">
              <a:solidFill>
                <a:srgbClr val="A1329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2197928" y="2979192"/>
              <a:ext cx="138611" cy="37356"/>
            </a:xfrm>
            <a:custGeom>
              <a:avLst/>
              <a:gdLst>
                <a:gd name="T0" fmla="*/ 0 w 141"/>
                <a:gd name="T1" fmla="*/ 0 h 38"/>
                <a:gd name="T2" fmla="*/ 28 w 141"/>
                <a:gd name="T3" fmla="*/ 1 h 38"/>
                <a:gd name="T4" fmla="*/ 56 w 141"/>
                <a:gd name="T5" fmla="*/ 8 h 38"/>
                <a:gd name="T6" fmla="*/ 84 w 141"/>
                <a:gd name="T7" fmla="*/ 14 h 38"/>
                <a:gd name="T8" fmla="*/ 113 w 141"/>
                <a:gd name="T9" fmla="*/ 18 h 38"/>
                <a:gd name="T10" fmla="*/ 121 w 141"/>
                <a:gd name="T11" fmla="*/ 22 h 38"/>
                <a:gd name="T12" fmla="*/ 128 w 141"/>
                <a:gd name="T13" fmla="*/ 26 h 38"/>
                <a:gd name="T14" fmla="*/ 134 w 141"/>
                <a:gd name="T15" fmla="*/ 32 h 38"/>
                <a:gd name="T16" fmla="*/ 141 w 141"/>
                <a:gd name="T17" fmla="*/ 38 h 38"/>
                <a:gd name="T18" fmla="*/ 103 w 141"/>
                <a:gd name="T19" fmla="*/ 32 h 38"/>
                <a:gd name="T20" fmla="*/ 66 w 141"/>
                <a:gd name="T21" fmla="*/ 24 h 38"/>
                <a:gd name="T22" fmla="*/ 28 w 141"/>
                <a:gd name="T23" fmla="*/ 15 h 38"/>
                <a:gd name="T24" fmla="*/ 0 w 141"/>
                <a:gd name="T2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38">
                  <a:moveTo>
                    <a:pt x="0" y="0"/>
                  </a:moveTo>
                  <a:lnTo>
                    <a:pt x="28" y="1"/>
                  </a:lnTo>
                  <a:lnTo>
                    <a:pt x="56" y="8"/>
                  </a:lnTo>
                  <a:lnTo>
                    <a:pt x="84" y="14"/>
                  </a:lnTo>
                  <a:lnTo>
                    <a:pt x="113" y="18"/>
                  </a:lnTo>
                  <a:lnTo>
                    <a:pt x="121" y="22"/>
                  </a:lnTo>
                  <a:lnTo>
                    <a:pt x="128" y="26"/>
                  </a:lnTo>
                  <a:lnTo>
                    <a:pt x="134" y="32"/>
                  </a:lnTo>
                  <a:lnTo>
                    <a:pt x="141" y="38"/>
                  </a:lnTo>
                  <a:lnTo>
                    <a:pt x="103" y="32"/>
                  </a:lnTo>
                  <a:lnTo>
                    <a:pt x="66" y="24"/>
                  </a:lnTo>
                  <a:lnTo>
                    <a:pt x="28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6CD2"/>
            </a:solidFill>
            <a:ln w="0">
              <a:solidFill>
                <a:srgbClr val="6F6C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795101" y="3131566"/>
              <a:ext cx="109120" cy="53085"/>
            </a:xfrm>
            <a:custGeom>
              <a:avLst/>
              <a:gdLst>
                <a:gd name="T0" fmla="*/ 1 w 111"/>
                <a:gd name="T1" fmla="*/ 54 h 54"/>
                <a:gd name="T2" fmla="*/ 0 w 111"/>
                <a:gd name="T3" fmla="*/ 39 h 54"/>
                <a:gd name="T4" fmla="*/ 3 w 111"/>
                <a:gd name="T5" fmla="*/ 26 h 54"/>
                <a:gd name="T6" fmla="*/ 9 w 111"/>
                <a:gd name="T7" fmla="*/ 13 h 54"/>
                <a:gd name="T8" fmla="*/ 17 w 111"/>
                <a:gd name="T9" fmla="*/ 0 h 54"/>
                <a:gd name="T10" fmla="*/ 19 w 111"/>
                <a:gd name="T11" fmla="*/ 8 h 54"/>
                <a:gd name="T12" fmla="*/ 21 w 111"/>
                <a:gd name="T13" fmla="*/ 18 h 54"/>
                <a:gd name="T14" fmla="*/ 23 w 111"/>
                <a:gd name="T15" fmla="*/ 26 h 54"/>
                <a:gd name="T16" fmla="*/ 41 w 111"/>
                <a:gd name="T17" fmla="*/ 22 h 54"/>
                <a:gd name="T18" fmla="*/ 58 w 111"/>
                <a:gd name="T19" fmla="*/ 18 h 54"/>
                <a:gd name="T20" fmla="*/ 75 w 111"/>
                <a:gd name="T21" fmla="*/ 13 h 54"/>
                <a:gd name="T22" fmla="*/ 93 w 111"/>
                <a:gd name="T23" fmla="*/ 10 h 54"/>
                <a:gd name="T24" fmla="*/ 111 w 111"/>
                <a:gd name="T25" fmla="*/ 11 h 54"/>
                <a:gd name="T26" fmla="*/ 86 w 111"/>
                <a:gd name="T27" fmla="*/ 20 h 54"/>
                <a:gd name="T28" fmla="*/ 59 w 111"/>
                <a:gd name="T29" fmla="*/ 28 h 54"/>
                <a:gd name="T30" fmla="*/ 34 w 111"/>
                <a:gd name="T31" fmla="*/ 35 h 54"/>
                <a:gd name="T32" fmla="*/ 8 w 111"/>
                <a:gd name="T33" fmla="*/ 45 h 54"/>
                <a:gd name="T34" fmla="*/ 7 w 111"/>
                <a:gd name="T35" fmla="*/ 47 h 54"/>
                <a:gd name="T36" fmla="*/ 4 w 111"/>
                <a:gd name="T37" fmla="*/ 49 h 54"/>
                <a:gd name="T38" fmla="*/ 2 w 111"/>
                <a:gd name="T39" fmla="*/ 52 h 54"/>
                <a:gd name="T40" fmla="*/ 1 w 111"/>
                <a:gd name="T4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" h="54">
                  <a:moveTo>
                    <a:pt x="1" y="54"/>
                  </a:moveTo>
                  <a:lnTo>
                    <a:pt x="0" y="39"/>
                  </a:lnTo>
                  <a:lnTo>
                    <a:pt x="3" y="26"/>
                  </a:lnTo>
                  <a:lnTo>
                    <a:pt x="9" y="13"/>
                  </a:lnTo>
                  <a:lnTo>
                    <a:pt x="17" y="0"/>
                  </a:lnTo>
                  <a:lnTo>
                    <a:pt x="19" y="8"/>
                  </a:lnTo>
                  <a:lnTo>
                    <a:pt x="21" y="18"/>
                  </a:lnTo>
                  <a:lnTo>
                    <a:pt x="23" y="26"/>
                  </a:lnTo>
                  <a:lnTo>
                    <a:pt x="41" y="22"/>
                  </a:lnTo>
                  <a:lnTo>
                    <a:pt x="58" y="18"/>
                  </a:lnTo>
                  <a:lnTo>
                    <a:pt x="75" y="13"/>
                  </a:lnTo>
                  <a:lnTo>
                    <a:pt x="93" y="10"/>
                  </a:lnTo>
                  <a:lnTo>
                    <a:pt x="111" y="11"/>
                  </a:lnTo>
                  <a:lnTo>
                    <a:pt x="86" y="20"/>
                  </a:lnTo>
                  <a:lnTo>
                    <a:pt x="59" y="28"/>
                  </a:lnTo>
                  <a:lnTo>
                    <a:pt x="34" y="35"/>
                  </a:lnTo>
                  <a:lnTo>
                    <a:pt x="8" y="45"/>
                  </a:lnTo>
                  <a:lnTo>
                    <a:pt x="7" y="47"/>
                  </a:lnTo>
                  <a:lnTo>
                    <a:pt x="4" y="49"/>
                  </a:lnTo>
                  <a:lnTo>
                    <a:pt x="2" y="52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BF1A5D"/>
            </a:solidFill>
            <a:ln w="0">
              <a:solidFill>
                <a:srgbClr val="BF1A5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"/>
            <p:cNvSpPr>
              <a:spLocks noEditPoints="1"/>
            </p:cNvSpPr>
            <p:nvPr/>
          </p:nvSpPr>
          <p:spPr bwMode="auto">
            <a:xfrm>
              <a:off x="1393785" y="3247567"/>
              <a:ext cx="1740017" cy="1044993"/>
            </a:xfrm>
            <a:custGeom>
              <a:avLst/>
              <a:gdLst>
                <a:gd name="T0" fmla="*/ 108 w 1770"/>
                <a:gd name="T1" fmla="*/ 31 h 1063"/>
                <a:gd name="T2" fmla="*/ 192 w 1770"/>
                <a:gd name="T3" fmla="*/ 20 h 1063"/>
                <a:gd name="T4" fmla="*/ 278 w 1770"/>
                <a:gd name="T5" fmla="*/ 10 h 1063"/>
                <a:gd name="T6" fmla="*/ 362 w 1770"/>
                <a:gd name="T7" fmla="*/ 0 h 1063"/>
                <a:gd name="T8" fmla="*/ 337 w 1770"/>
                <a:gd name="T9" fmla="*/ 35 h 1063"/>
                <a:gd name="T10" fmla="*/ 334 w 1770"/>
                <a:gd name="T11" fmla="*/ 29 h 1063"/>
                <a:gd name="T12" fmla="*/ 330 w 1770"/>
                <a:gd name="T13" fmla="*/ 22 h 1063"/>
                <a:gd name="T14" fmla="*/ 327 w 1770"/>
                <a:gd name="T15" fmla="*/ 15 h 1063"/>
                <a:gd name="T16" fmla="*/ 291 w 1770"/>
                <a:gd name="T17" fmla="*/ 22 h 1063"/>
                <a:gd name="T18" fmla="*/ 256 w 1770"/>
                <a:gd name="T19" fmla="*/ 24 h 1063"/>
                <a:gd name="T20" fmla="*/ 221 w 1770"/>
                <a:gd name="T21" fmla="*/ 26 h 1063"/>
                <a:gd name="T22" fmla="*/ 187 w 1770"/>
                <a:gd name="T23" fmla="*/ 32 h 1063"/>
                <a:gd name="T24" fmla="*/ 158 w 1770"/>
                <a:gd name="T25" fmla="*/ 38 h 1063"/>
                <a:gd name="T26" fmla="*/ 128 w 1770"/>
                <a:gd name="T27" fmla="*/ 40 h 1063"/>
                <a:gd name="T28" fmla="*/ 99 w 1770"/>
                <a:gd name="T29" fmla="*/ 42 h 1063"/>
                <a:gd name="T30" fmla="*/ 66 w 1770"/>
                <a:gd name="T31" fmla="*/ 51 h 1063"/>
                <a:gd name="T32" fmla="*/ 32 w 1770"/>
                <a:gd name="T33" fmla="*/ 58 h 1063"/>
                <a:gd name="T34" fmla="*/ 32 w 1770"/>
                <a:gd name="T35" fmla="*/ 61 h 1063"/>
                <a:gd name="T36" fmla="*/ 31 w 1770"/>
                <a:gd name="T37" fmla="*/ 67 h 1063"/>
                <a:gd name="T38" fmla="*/ 30 w 1770"/>
                <a:gd name="T39" fmla="*/ 71 h 1063"/>
                <a:gd name="T40" fmla="*/ 30 w 1770"/>
                <a:gd name="T41" fmla="*/ 75 h 1063"/>
                <a:gd name="T42" fmla="*/ 0 w 1770"/>
                <a:gd name="T43" fmla="*/ 40 h 1063"/>
                <a:gd name="T44" fmla="*/ 27 w 1770"/>
                <a:gd name="T45" fmla="*/ 41 h 1063"/>
                <a:gd name="T46" fmla="*/ 55 w 1770"/>
                <a:gd name="T47" fmla="*/ 39 h 1063"/>
                <a:gd name="T48" fmla="*/ 81 w 1770"/>
                <a:gd name="T49" fmla="*/ 36 h 1063"/>
                <a:gd name="T50" fmla="*/ 108 w 1770"/>
                <a:gd name="T51" fmla="*/ 31 h 1063"/>
                <a:gd name="T52" fmla="*/ 1383 w 1770"/>
                <a:gd name="T53" fmla="*/ 880 h 1063"/>
                <a:gd name="T54" fmla="*/ 1411 w 1770"/>
                <a:gd name="T55" fmla="*/ 847 h 1063"/>
                <a:gd name="T56" fmla="*/ 1406 w 1770"/>
                <a:gd name="T57" fmla="*/ 876 h 1063"/>
                <a:gd name="T58" fmla="*/ 1453 w 1770"/>
                <a:gd name="T59" fmla="*/ 881 h 1063"/>
                <a:gd name="T60" fmla="*/ 1499 w 1770"/>
                <a:gd name="T61" fmla="*/ 890 h 1063"/>
                <a:gd name="T62" fmla="*/ 1543 w 1770"/>
                <a:gd name="T63" fmla="*/ 905 h 1063"/>
                <a:gd name="T64" fmla="*/ 1586 w 1770"/>
                <a:gd name="T65" fmla="*/ 925 h 1063"/>
                <a:gd name="T66" fmla="*/ 1628 w 1770"/>
                <a:gd name="T67" fmla="*/ 947 h 1063"/>
                <a:gd name="T68" fmla="*/ 1667 w 1770"/>
                <a:gd name="T69" fmla="*/ 973 h 1063"/>
                <a:gd name="T70" fmla="*/ 1705 w 1770"/>
                <a:gd name="T71" fmla="*/ 1001 h 1063"/>
                <a:gd name="T72" fmla="*/ 1714 w 1770"/>
                <a:gd name="T73" fmla="*/ 1011 h 1063"/>
                <a:gd name="T74" fmla="*/ 1724 w 1770"/>
                <a:gd name="T75" fmla="*/ 1021 h 1063"/>
                <a:gd name="T76" fmla="*/ 1734 w 1770"/>
                <a:gd name="T77" fmla="*/ 1030 h 1063"/>
                <a:gd name="T78" fmla="*/ 1744 w 1770"/>
                <a:gd name="T79" fmla="*/ 1039 h 1063"/>
                <a:gd name="T80" fmla="*/ 1756 w 1770"/>
                <a:gd name="T81" fmla="*/ 1046 h 1063"/>
                <a:gd name="T82" fmla="*/ 1770 w 1770"/>
                <a:gd name="T83" fmla="*/ 1050 h 1063"/>
                <a:gd name="T84" fmla="*/ 1768 w 1770"/>
                <a:gd name="T85" fmla="*/ 1053 h 1063"/>
                <a:gd name="T86" fmla="*/ 1764 w 1770"/>
                <a:gd name="T87" fmla="*/ 1055 h 1063"/>
                <a:gd name="T88" fmla="*/ 1762 w 1770"/>
                <a:gd name="T89" fmla="*/ 1058 h 1063"/>
                <a:gd name="T90" fmla="*/ 1759 w 1770"/>
                <a:gd name="T91" fmla="*/ 1061 h 1063"/>
                <a:gd name="T92" fmla="*/ 1757 w 1770"/>
                <a:gd name="T93" fmla="*/ 1063 h 1063"/>
                <a:gd name="T94" fmla="*/ 1721 w 1770"/>
                <a:gd name="T95" fmla="*/ 1029 h 1063"/>
                <a:gd name="T96" fmla="*/ 1683 w 1770"/>
                <a:gd name="T97" fmla="*/ 997 h 1063"/>
                <a:gd name="T98" fmla="*/ 1643 w 1770"/>
                <a:gd name="T99" fmla="*/ 967 h 1063"/>
                <a:gd name="T100" fmla="*/ 1601 w 1770"/>
                <a:gd name="T101" fmla="*/ 942 h 1063"/>
                <a:gd name="T102" fmla="*/ 1555 w 1770"/>
                <a:gd name="T103" fmla="*/ 920 h 1063"/>
                <a:gd name="T104" fmla="*/ 1500 w 1770"/>
                <a:gd name="T105" fmla="*/ 901 h 1063"/>
                <a:gd name="T106" fmla="*/ 1442 w 1770"/>
                <a:gd name="T107" fmla="*/ 887 h 1063"/>
                <a:gd name="T108" fmla="*/ 1383 w 1770"/>
                <a:gd name="T109" fmla="*/ 88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70" h="1063">
                  <a:moveTo>
                    <a:pt x="108" y="31"/>
                  </a:moveTo>
                  <a:lnTo>
                    <a:pt x="192" y="20"/>
                  </a:lnTo>
                  <a:lnTo>
                    <a:pt x="278" y="10"/>
                  </a:lnTo>
                  <a:lnTo>
                    <a:pt x="362" y="0"/>
                  </a:lnTo>
                  <a:lnTo>
                    <a:pt x="337" y="35"/>
                  </a:lnTo>
                  <a:lnTo>
                    <a:pt x="334" y="29"/>
                  </a:lnTo>
                  <a:lnTo>
                    <a:pt x="330" y="22"/>
                  </a:lnTo>
                  <a:lnTo>
                    <a:pt x="327" y="15"/>
                  </a:lnTo>
                  <a:lnTo>
                    <a:pt x="291" y="22"/>
                  </a:lnTo>
                  <a:lnTo>
                    <a:pt x="256" y="24"/>
                  </a:lnTo>
                  <a:lnTo>
                    <a:pt x="221" y="26"/>
                  </a:lnTo>
                  <a:lnTo>
                    <a:pt x="187" y="32"/>
                  </a:lnTo>
                  <a:lnTo>
                    <a:pt x="158" y="38"/>
                  </a:lnTo>
                  <a:lnTo>
                    <a:pt x="128" y="40"/>
                  </a:lnTo>
                  <a:lnTo>
                    <a:pt x="99" y="42"/>
                  </a:lnTo>
                  <a:lnTo>
                    <a:pt x="66" y="51"/>
                  </a:lnTo>
                  <a:lnTo>
                    <a:pt x="32" y="58"/>
                  </a:lnTo>
                  <a:lnTo>
                    <a:pt x="32" y="61"/>
                  </a:lnTo>
                  <a:lnTo>
                    <a:pt x="31" y="67"/>
                  </a:lnTo>
                  <a:lnTo>
                    <a:pt x="30" y="71"/>
                  </a:lnTo>
                  <a:lnTo>
                    <a:pt x="30" y="75"/>
                  </a:lnTo>
                  <a:lnTo>
                    <a:pt x="0" y="40"/>
                  </a:lnTo>
                  <a:lnTo>
                    <a:pt x="27" y="41"/>
                  </a:lnTo>
                  <a:lnTo>
                    <a:pt x="55" y="39"/>
                  </a:lnTo>
                  <a:lnTo>
                    <a:pt x="81" y="36"/>
                  </a:lnTo>
                  <a:lnTo>
                    <a:pt x="108" y="31"/>
                  </a:lnTo>
                  <a:close/>
                  <a:moveTo>
                    <a:pt x="1383" y="880"/>
                  </a:moveTo>
                  <a:lnTo>
                    <a:pt x="1411" y="847"/>
                  </a:lnTo>
                  <a:lnTo>
                    <a:pt x="1406" y="876"/>
                  </a:lnTo>
                  <a:lnTo>
                    <a:pt x="1453" y="881"/>
                  </a:lnTo>
                  <a:lnTo>
                    <a:pt x="1499" y="890"/>
                  </a:lnTo>
                  <a:lnTo>
                    <a:pt x="1543" y="905"/>
                  </a:lnTo>
                  <a:lnTo>
                    <a:pt x="1586" y="925"/>
                  </a:lnTo>
                  <a:lnTo>
                    <a:pt x="1628" y="947"/>
                  </a:lnTo>
                  <a:lnTo>
                    <a:pt x="1667" y="973"/>
                  </a:lnTo>
                  <a:lnTo>
                    <a:pt x="1705" y="1001"/>
                  </a:lnTo>
                  <a:lnTo>
                    <a:pt x="1714" y="1011"/>
                  </a:lnTo>
                  <a:lnTo>
                    <a:pt x="1724" y="1021"/>
                  </a:lnTo>
                  <a:lnTo>
                    <a:pt x="1734" y="1030"/>
                  </a:lnTo>
                  <a:lnTo>
                    <a:pt x="1744" y="1039"/>
                  </a:lnTo>
                  <a:lnTo>
                    <a:pt x="1756" y="1046"/>
                  </a:lnTo>
                  <a:lnTo>
                    <a:pt x="1770" y="1050"/>
                  </a:lnTo>
                  <a:lnTo>
                    <a:pt x="1768" y="1053"/>
                  </a:lnTo>
                  <a:lnTo>
                    <a:pt x="1764" y="1055"/>
                  </a:lnTo>
                  <a:lnTo>
                    <a:pt x="1762" y="1058"/>
                  </a:lnTo>
                  <a:lnTo>
                    <a:pt x="1759" y="1061"/>
                  </a:lnTo>
                  <a:lnTo>
                    <a:pt x="1757" y="1063"/>
                  </a:lnTo>
                  <a:lnTo>
                    <a:pt x="1721" y="1029"/>
                  </a:lnTo>
                  <a:lnTo>
                    <a:pt x="1683" y="997"/>
                  </a:lnTo>
                  <a:lnTo>
                    <a:pt x="1643" y="967"/>
                  </a:lnTo>
                  <a:lnTo>
                    <a:pt x="1601" y="942"/>
                  </a:lnTo>
                  <a:lnTo>
                    <a:pt x="1555" y="920"/>
                  </a:lnTo>
                  <a:lnTo>
                    <a:pt x="1500" y="901"/>
                  </a:lnTo>
                  <a:lnTo>
                    <a:pt x="1442" y="887"/>
                  </a:lnTo>
                  <a:lnTo>
                    <a:pt x="1383" y="880"/>
                  </a:lnTo>
                  <a:close/>
                </a:path>
              </a:pathLst>
            </a:custGeom>
            <a:solidFill>
              <a:srgbClr val="EECA48"/>
            </a:solidFill>
            <a:ln w="0">
              <a:solidFill>
                <a:srgbClr val="EECA4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1423277" y="3262313"/>
              <a:ext cx="301799" cy="588853"/>
            </a:xfrm>
            <a:custGeom>
              <a:avLst/>
              <a:gdLst>
                <a:gd name="T0" fmla="*/ 157 w 307"/>
                <a:gd name="T1" fmla="*/ 17 h 599"/>
                <a:gd name="T2" fmla="*/ 191 w 307"/>
                <a:gd name="T3" fmla="*/ 11 h 599"/>
                <a:gd name="T4" fmla="*/ 226 w 307"/>
                <a:gd name="T5" fmla="*/ 9 h 599"/>
                <a:gd name="T6" fmla="*/ 261 w 307"/>
                <a:gd name="T7" fmla="*/ 7 h 599"/>
                <a:gd name="T8" fmla="*/ 297 w 307"/>
                <a:gd name="T9" fmla="*/ 0 h 599"/>
                <a:gd name="T10" fmla="*/ 300 w 307"/>
                <a:gd name="T11" fmla="*/ 7 h 599"/>
                <a:gd name="T12" fmla="*/ 304 w 307"/>
                <a:gd name="T13" fmla="*/ 14 h 599"/>
                <a:gd name="T14" fmla="*/ 307 w 307"/>
                <a:gd name="T15" fmla="*/ 20 h 599"/>
                <a:gd name="T16" fmla="*/ 276 w 307"/>
                <a:gd name="T17" fmla="*/ 63 h 599"/>
                <a:gd name="T18" fmla="*/ 251 w 307"/>
                <a:gd name="T19" fmla="*/ 110 h 599"/>
                <a:gd name="T20" fmla="*/ 229 w 307"/>
                <a:gd name="T21" fmla="*/ 159 h 599"/>
                <a:gd name="T22" fmla="*/ 213 w 307"/>
                <a:gd name="T23" fmla="*/ 211 h 599"/>
                <a:gd name="T24" fmla="*/ 203 w 307"/>
                <a:gd name="T25" fmla="*/ 263 h 599"/>
                <a:gd name="T26" fmla="*/ 196 w 307"/>
                <a:gd name="T27" fmla="*/ 316 h 599"/>
                <a:gd name="T28" fmla="*/ 195 w 307"/>
                <a:gd name="T29" fmla="*/ 370 h 599"/>
                <a:gd name="T30" fmla="*/ 198 w 307"/>
                <a:gd name="T31" fmla="*/ 423 h 599"/>
                <a:gd name="T32" fmla="*/ 208 w 307"/>
                <a:gd name="T33" fmla="*/ 475 h 599"/>
                <a:gd name="T34" fmla="*/ 223 w 307"/>
                <a:gd name="T35" fmla="*/ 526 h 599"/>
                <a:gd name="T36" fmla="*/ 242 w 307"/>
                <a:gd name="T37" fmla="*/ 577 h 599"/>
                <a:gd name="T38" fmla="*/ 202 w 307"/>
                <a:gd name="T39" fmla="*/ 583 h 599"/>
                <a:gd name="T40" fmla="*/ 161 w 307"/>
                <a:gd name="T41" fmla="*/ 586 h 599"/>
                <a:gd name="T42" fmla="*/ 120 w 307"/>
                <a:gd name="T43" fmla="*/ 586 h 599"/>
                <a:gd name="T44" fmla="*/ 78 w 307"/>
                <a:gd name="T45" fmla="*/ 583 h 599"/>
                <a:gd name="T46" fmla="*/ 114 w 307"/>
                <a:gd name="T47" fmla="*/ 592 h 599"/>
                <a:gd name="T48" fmla="*/ 69 w 307"/>
                <a:gd name="T49" fmla="*/ 594 h 599"/>
                <a:gd name="T50" fmla="*/ 26 w 307"/>
                <a:gd name="T51" fmla="*/ 599 h 599"/>
                <a:gd name="T52" fmla="*/ 49 w 307"/>
                <a:gd name="T53" fmla="*/ 553 h 599"/>
                <a:gd name="T54" fmla="*/ 68 w 307"/>
                <a:gd name="T55" fmla="*/ 505 h 599"/>
                <a:gd name="T56" fmla="*/ 84 w 307"/>
                <a:gd name="T57" fmla="*/ 456 h 599"/>
                <a:gd name="T58" fmla="*/ 94 w 307"/>
                <a:gd name="T59" fmla="*/ 405 h 599"/>
                <a:gd name="T60" fmla="*/ 99 w 307"/>
                <a:gd name="T61" fmla="*/ 354 h 599"/>
                <a:gd name="T62" fmla="*/ 98 w 307"/>
                <a:gd name="T63" fmla="*/ 301 h 599"/>
                <a:gd name="T64" fmla="*/ 91 w 307"/>
                <a:gd name="T65" fmla="*/ 249 h 599"/>
                <a:gd name="T66" fmla="*/ 77 w 307"/>
                <a:gd name="T67" fmla="*/ 198 h 599"/>
                <a:gd name="T68" fmla="*/ 57 w 307"/>
                <a:gd name="T69" fmla="*/ 149 h 599"/>
                <a:gd name="T70" fmla="*/ 31 w 307"/>
                <a:gd name="T71" fmla="*/ 103 h 599"/>
                <a:gd name="T72" fmla="*/ 0 w 307"/>
                <a:gd name="T73" fmla="*/ 60 h 599"/>
                <a:gd name="T74" fmla="*/ 0 w 307"/>
                <a:gd name="T75" fmla="*/ 56 h 599"/>
                <a:gd name="T76" fmla="*/ 1 w 307"/>
                <a:gd name="T77" fmla="*/ 52 h 599"/>
                <a:gd name="T78" fmla="*/ 2 w 307"/>
                <a:gd name="T79" fmla="*/ 46 h 599"/>
                <a:gd name="T80" fmla="*/ 2 w 307"/>
                <a:gd name="T81" fmla="*/ 43 h 599"/>
                <a:gd name="T82" fmla="*/ 36 w 307"/>
                <a:gd name="T83" fmla="*/ 36 h 599"/>
                <a:gd name="T84" fmla="*/ 69 w 307"/>
                <a:gd name="T85" fmla="*/ 27 h 599"/>
                <a:gd name="T86" fmla="*/ 98 w 307"/>
                <a:gd name="T87" fmla="*/ 25 h 599"/>
                <a:gd name="T88" fmla="*/ 128 w 307"/>
                <a:gd name="T89" fmla="*/ 23 h 599"/>
                <a:gd name="T90" fmla="*/ 157 w 307"/>
                <a:gd name="T91" fmla="*/ 17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7" h="599">
                  <a:moveTo>
                    <a:pt x="157" y="17"/>
                  </a:moveTo>
                  <a:lnTo>
                    <a:pt x="191" y="11"/>
                  </a:lnTo>
                  <a:lnTo>
                    <a:pt x="226" y="9"/>
                  </a:lnTo>
                  <a:lnTo>
                    <a:pt x="261" y="7"/>
                  </a:lnTo>
                  <a:lnTo>
                    <a:pt x="297" y="0"/>
                  </a:lnTo>
                  <a:lnTo>
                    <a:pt x="300" y="7"/>
                  </a:lnTo>
                  <a:lnTo>
                    <a:pt x="304" y="14"/>
                  </a:lnTo>
                  <a:lnTo>
                    <a:pt x="307" y="20"/>
                  </a:lnTo>
                  <a:lnTo>
                    <a:pt x="276" y="63"/>
                  </a:lnTo>
                  <a:lnTo>
                    <a:pt x="251" y="110"/>
                  </a:lnTo>
                  <a:lnTo>
                    <a:pt x="229" y="159"/>
                  </a:lnTo>
                  <a:lnTo>
                    <a:pt x="213" y="211"/>
                  </a:lnTo>
                  <a:lnTo>
                    <a:pt x="203" y="263"/>
                  </a:lnTo>
                  <a:lnTo>
                    <a:pt x="196" y="316"/>
                  </a:lnTo>
                  <a:lnTo>
                    <a:pt x="195" y="370"/>
                  </a:lnTo>
                  <a:lnTo>
                    <a:pt x="198" y="423"/>
                  </a:lnTo>
                  <a:lnTo>
                    <a:pt x="208" y="475"/>
                  </a:lnTo>
                  <a:lnTo>
                    <a:pt x="223" y="526"/>
                  </a:lnTo>
                  <a:lnTo>
                    <a:pt x="242" y="577"/>
                  </a:lnTo>
                  <a:lnTo>
                    <a:pt x="202" y="583"/>
                  </a:lnTo>
                  <a:lnTo>
                    <a:pt x="161" y="586"/>
                  </a:lnTo>
                  <a:lnTo>
                    <a:pt x="120" y="586"/>
                  </a:lnTo>
                  <a:lnTo>
                    <a:pt x="78" y="583"/>
                  </a:lnTo>
                  <a:lnTo>
                    <a:pt x="114" y="592"/>
                  </a:lnTo>
                  <a:lnTo>
                    <a:pt x="69" y="594"/>
                  </a:lnTo>
                  <a:lnTo>
                    <a:pt x="26" y="599"/>
                  </a:lnTo>
                  <a:lnTo>
                    <a:pt x="49" y="553"/>
                  </a:lnTo>
                  <a:lnTo>
                    <a:pt x="68" y="505"/>
                  </a:lnTo>
                  <a:lnTo>
                    <a:pt x="84" y="456"/>
                  </a:lnTo>
                  <a:lnTo>
                    <a:pt x="94" y="405"/>
                  </a:lnTo>
                  <a:lnTo>
                    <a:pt x="99" y="354"/>
                  </a:lnTo>
                  <a:lnTo>
                    <a:pt x="98" y="301"/>
                  </a:lnTo>
                  <a:lnTo>
                    <a:pt x="91" y="249"/>
                  </a:lnTo>
                  <a:lnTo>
                    <a:pt x="77" y="198"/>
                  </a:lnTo>
                  <a:lnTo>
                    <a:pt x="57" y="149"/>
                  </a:lnTo>
                  <a:lnTo>
                    <a:pt x="31" y="103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1" y="52"/>
                  </a:lnTo>
                  <a:lnTo>
                    <a:pt x="2" y="46"/>
                  </a:lnTo>
                  <a:lnTo>
                    <a:pt x="2" y="43"/>
                  </a:lnTo>
                  <a:lnTo>
                    <a:pt x="36" y="36"/>
                  </a:lnTo>
                  <a:lnTo>
                    <a:pt x="69" y="27"/>
                  </a:lnTo>
                  <a:lnTo>
                    <a:pt x="98" y="25"/>
                  </a:lnTo>
                  <a:lnTo>
                    <a:pt x="128" y="23"/>
                  </a:lnTo>
                  <a:lnTo>
                    <a:pt x="157" y="17"/>
                  </a:lnTo>
                  <a:close/>
                </a:path>
              </a:pathLst>
            </a:custGeom>
            <a:solidFill>
              <a:srgbClr val="B6FF01"/>
            </a:solidFill>
            <a:ln w="0">
              <a:solidFill>
                <a:srgbClr val="B6FF0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"/>
            <p:cNvSpPr>
              <a:spLocks/>
            </p:cNvSpPr>
            <p:nvPr/>
          </p:nvSpPr>
          <p:spPr bwMode="auto">
            <a:xfrm>
              <a:off x="104010" y="3734182"/>
              <a:ext cx="217256" cy="359800"/>
            </a:xfrm>
            <a:custGeom>
              <a:avLst/>
              <a:gdLst>
                <a:gd name="T0" fmla="*/ 40 w 221"/>
                <a:gd name="T1" fmla="*/ 88 h 366"/>
                <a:gd name="T2" fmla="*/ 48 w 221"/>
                <a:gd name="T3" fmla="*/ 70 h 366"/>
                <a:gd name="T4" fmla="*/ 58 w 221"/>
                <a:gd name="T5" fmla="*/ 53 h 366"/>
                <a:gd name="T6" fmla="*/ 69 w 221"/>
                <a:gd name="T7" fmla="*/ 36 h 366"/>
                <a:gd name="T8" fmla="*/ 83 w 221"/>
                <a:gd name="T9" fmla="*/ 21 h 366"/>
                <a:gd name="T10" fmla="*/ 98 w 221"/>
                <a:gd name="T11" fmla="*/ 9 h 366"/>
                <a:gd name="T12" fmla="*/ 116 w 221"/>
                <a:gd name="T13" fmla="*/ 1 h 366"/>
                <a:gd name="T14" fmla="*/ 127 w 221"/>
                <a:gd name="T15" fmla="*/ 0 h 366"/>
                <a:gd name="T16" fmla="*/ 139 w 221"/>
                <a:gd name="T17" fmla="*/ 3 h 366"/>
                <a:gd name="T18" fmla="*/ 148 w 221"/>
                <a:gd name="T19" fmla="*/ 10 h 366"/>
                <a:gd name="T20" fmla="*/ 156 w 221"/>
                <a:gd name="T21" fmla="*/ 19 h 366"/>
                <a:gd name="T22" fmla="*/ 163 w 221"/>
                <a:gd name="T23" fmla="*/ 29 h 366"/>
                <a:gd name="T24" fmla="*/ 168 w 221"/>
                <a:gd name="T25" fmla="*/ 40 h 366"/>
                <a:gd name="T26" fmla="*/ 171 w 221"/>
                <a:gd name="T27" fmla="*/ 51 h 366"/>
                <a:gd name="T28" fmla="*/ 199 w 221"/>
                <a:gd name="T29" fmla="*/ 160 h 366"/>
                <a:gd name="T30" fmla="*/ 221 w 221"/>
                <a:gd name="T31" fmla="*/ 270 h 366"/>
                <a:gd name="T32" fmla="*/ 183 w 221"/>
                <a:gd name="T33" fmla="*/ 277 h 366"/>
                <a:gd name="T34" fmla="*/ 147 w 221"/>
                <a:gd name="T35" fmla="*/ 290 h 366"/>
                <a:gd name="T36" fmla="*/ 111 w 221"/>
                <a:gd name="T37" fmla="*/ 305 h 366"/>
                <a:gd name="T38" fmla="*/ 77 w 221"/>
                <a:gd name="T39" fmla="*/ 323 h 366"/>
                <a:gd name="T40" fmla="*/ 44 w 221"/>
                <a:gd name="T41" fmla="*/ 343 h 366"/>
                <a:gd name="T42" fmla="*/ 12 w 221"/>
                <a:gd name="T43" fmla="*/ 366 h 366"/>
                <a:gd name="T44" fmla="*/ 4 w 221"/>
                <a:gd name="T45" fmla="*/ 341 h 366"/>
                <a:gd name="T46" fmla="*/ 0 w 221"/>
                <a:gd name="T47" fmla="*/ 290 h 366"/>
                <a:gd name="T48" fmla="*/ 3 w 221"/>
                <a:gd name="T49" fmla="*/ 238 h 366"/>
                <a:gd name="T50" fmla="*/ 10 w 221"/>
                <a:gd name="T51" fmla="*/ 186 h 366"/>
                <a:gd name="T52" fmla="*/ 22 w 221"/>
                <a:gd name="T53" fmla="*/ 136 h 366"/>
                <a:gd name="T54" fmla="*/ 40 w 221"/>
                <a:gd name="T55" fmla="*/ 8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1" h="366">
                  <a:moveTo>
                    <a:pt x="40" y="88"/>
                  </a:moveTo>
                  <a:lnTo>
                    <a:pt x="48" y="70"/>
                  </a:lnTo>
                  <a:lnTo>
                    <a:pt x="58" y="53"/>
                  </a:lnTo>
                  <a:lnTo>
                    <a:pt x="69" y="36"/>
                  </a:lnTo>
                  <a:lnTo>
                    <a:pt x="83" y="21"/>
                  </a:lnTo>
                  <a:lnTo>
                    <a:pt x="98" y="9"/>
                  </a:lnTo>
                  <a:lnTo>
                    <a:pt x="116" y="1"/>
                  </a:lnTo>
                  <a:lnTo>
                    <a:pt x="127" y="0"/>
                  </a:lnTo>
                  <a:lnTo>
                    <a:pt x="139" y="3"/>
                  </a:lnTo>
                  <a:lnTo>
                    <a:pt x="148" y="10"/>
                  </a:lnTo>
                  <a:lnTo>
                    <a:pt x="156" y="19"/>
                  </a:lnTo>
                  <a:lnTo>
                    <a:pt x="163" y="29"/>
                  </a:lnTo>
                  <a:lnTo>
                    <a:pt x="168" y="40"/>
                  </a:lnTo>
                  <a:lnTo>
                    <a:pt x="171" y="51"/>
                  </a:lnTo>
                  <a:lnTo>
                    <a:pt x="199" y="160"/>
                  </a:lnTo>
                  <a:lnTo>
                    <a:pt x="221" y="270"/>
                  </a:lnTo>
                  <a:lnTo>
                    <a:pt x="183" y="277"/>
                  </a:lnTo>
                  <a:lnTo>
                    <a:pt x="147" y="290"/>
                  </a:lnTo>
                  <a:lnTo>
                    <a:pt x="111" y="305"/>
                  </a:lnTo>
                  <a:lnTo>
                    <a:pt x="77" y="323"/>
                  </a:lnTo>
                  <a:lnTo>
                    <a:pt x="44" y="343"/>
                  </a:lnTo>
                  <a:lnTo>
                    <a:pt x="12" y="366"/>
                  </a:lnTo>
                  <a:lnTo>
                    <a:pt x="4" y="341"/>
                  </a:lnTo>
                  <a:lnTo>
                    <a:pt x="0" y="290"/>
                  </a:lnTo>
                  <a:lnTo>
                    <a:pt x="3" y="238"/>
                  </a:lnTo>
                  <a:lnTo>
                    <a:pt x="10" y="186"/>
                  </a:lnTo>
                  <a:lnTo>
                    <a:pt x="22" y="136"/>
                  </a:lnTo>
                  <a:lnTo>
                    <a:pt x="40" y="88"/>
                  </a:lnTo>
                  <a:close/>
                </a:path>
              </a:pathLst>
            </a:custGeom>
            <a:solidFill>
              <a:srgbClr val="01BEFE"/>
            </a:solidFill>
            <a:ln w="0">
              <a:solidFill>
                <a:srgbClr val="01BEF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272113" y="3784318"/>
              <a:ext cx="55051" cy="221189"/>
            </a:xfrm>
            <a:custGeom>
              <a:avLst/>
              <a:gdLst>
                <a:gd name="T0" fmla="*/ 0 w 56"/>
                <a:gd name="T1" fmla="*/ 0 h 225"/>
                <a:gd name="T2" fmla="*/ 12 w 56"/>
                <a:gd name="T3" fmla="*/ 19 h 225"/>
                <a:gd name="T4" fmla="*/ 19 w 56"/>
                <a:gd name="T5" fmla="*/ 40 h 225"/>
                <a:gd name="T6" fmla="*/ 26 w 56"/>
                <a:gd name="T7" fmla="*/ 62 h 225"/>
                <a:gd name="T8" fmla="*/ 32 w 56"/>
                <a:gd name="T9" fmla="*/ 82 h 225"/>
                <a:gd name="T10" fmla="*/ 34 w 56"/>
                <a:gd name="T11" fmla="*/ 111 h 225"/>
                <a:gd name="T12" fmla="*/ 41 w 56"/>
                <a:gd name="T13" fmla="*/ 139 h 225"/>
                <a:gd name="T14" fmla="*/ 47 w 56"/>
                <a:gd name="T15" fmla="*/ 166 h 225"/>
                <a:gd name="T16" fmla="*/ 54 w 56"/>
                <a:gd name="T17" fmla="*/ 195 h 225"/>
                <a:gd name="T18" fmla="*/ 56 w 56"/>
                <a:gd name="T19" fmla="*/ 223 h 225"/>
                <a:gd name="T20" fmla="*/ 51 w 56"/>
                <a:gd name="T21" fmla="*/ 225 h 225"/>
                <a:gd name="T22" fmla="*/ 50 w 56"/>
                <a:gd name="T23" fmla="*/ 219 h 225"/>
                <a:gd name="T24" fmla="*/ 28 w 56"/>
                <a:gd name="T25" fmla="*/ 109 h 225"/>
                <a:gd name="T26" fmla="*/ 0 w 56"/>
                <a:gd name="T2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25">
                  <a:moveTo>
                    <a:pt x="0" y="0"/>
                  </a:moveTo>
                  <a:lnTo>
                    <a:pt x="12" y="19"/>
                  </a:lnTo>
                  <a:lnTo>
                    <a:pt x="19" y="40"/>
                  </a:lnTo>
                  <a:lnTo>
                    <a:pt x="26" y="62"/>
                  </a:lnTo>
                  <a:lnTo>
                    <a:pt x="32" y="82"/>
                  </a:lnTo>
                  <a:lnTo>
                    <a:pt x="34" y="111"/>
                  </a:lnTo>
                  <a:lnTo>
                    <a:pt x="41" y="139"/>
                  </a:lnTo>
                  <a:lnTo>
                    <a:pt x="47" y="166"/>
                  </a:lnTo>
                  <a:lnTo>
                    <a:pt x="54" y="195"/>
                  </a:lnTo>
                  <a:lnTo>
                    <a:pt x="56" y="223"/>
                  </a:lnTo>
                  <a:lnTo>
                    <a:pt x="51" y="225"/>
                  </a:lnTo>
                  <a:lnTo>
                    <a:pt x="50" y="219"/>
                  </a:lnTo>
                  <a:lnTo>
                    <a:pt x="28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36D"/>
            </a:solidFill>
            <a:ln w="0">
              <a:solidFill>
                <a:srgbClr val="00436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4"/>
            <p:cNvSpPr>
              <a:spLocks noEditPoints="1"/>
            </p:cNvSpPr>
            <p:nvPr/>
          </p:nvSpPr>
          <p:spPr bwMode="auto">
            <a:xfrm>
              <a:off x="571947" y="3829539"/>
              <a:ext cx="2031002" cy="662583"/>
            </a:xfrm>
            <a:custGeom>
              <a:avLst/>
              <a:gdLst>
                <a:gd name="T0" fmla="*/ 1161 w 2066"/>
                <a:gd name="T1" fmla="*/ 94 h 674"/>
                <a:gd name="T2" fmla="*/ 1263 w 2066"/>
                <a:gd name="T3" fmla="*/ 217 h 674"/>
                <a:gd name="T4" fmla="*/ 1193 w 2066"/>
                <a:gd name="T5" fmla="*/ 220 h 674"/>
                <a:gd name="T6" fmla="*/ 1070 w 2066"/>
                <a:gd name="T7" fmla="*/ 275 h 674"/>
                <a:gd name="T8" fmla="*/ 962 w 2066"/>
                <a:gd name="T9" fmla="*/ 313 h 674"/>
                <a:gd name="T10" fmla="*/ 887 w 2066"/>
                <a:gd name="T11" fmla="*/ 335 h 674"/>
                <a:gd name="T12" fmla="*/ 740 w 2066"/>
                <a:gd name="T13" fmla="*/ 337 h 674"/>
                <a:gd name="T14" fmla="*/ 673 w 2066"/>
                <a:gd name="T15" fmla="*/ 309 h 674"/>
                <a:gd name="T16" fmla="*/ 648 w 2066"/>
                <a:gd name="T17" fmla="*/ 285 h 674"/>
                <a:gd name="T18" fmla="*/ 659 w 2066"/>
                <a:gd name="T19" fmla="*/ 272 h 674"/>
                <a:gd name="T20" fmla="*/ 790 w 2066"/>
                <a:gd name="T21" fmla="*/ 161 h 674"/>
                <a:gd name="T22" fmla="*/ 892 w 2066"/>
                <a:gd name="T23" fmla="*/ 22 h 674"/>
                <a:gd name="T24" fmla="*/ 944 w 2066"/>
                <a:gd name="T25" fmla="*/ 6 h 674"/>
                <a:gd name="T26" fmla="*/ 1068 w 2066"/>
                <a:gd name="T27" fmla="*/ 6 h 674"/>
                <a:gd name="T28" fmla="*/ 44 w 2066"/>
                <a:gd name="T29" fmla="*/ 233 h 674"/>
                <a:gd name="T30" fmla="*/ 152 w 2066"/>
                <a:gd name="T31" fmla="*/ 312 h 674"/>
                <a:gd name="T32" fmla="*/ 225 w 2066"/>
                <a:gd name="T33" fmla="*/ 350 h 674"/>
                <a:gd name="T34" fmla="*/ 294 w 2066"/>
                <a:gd name="T35" fmla="*/ 373 h 674"/>
                <a:gd name="T36" fmla="*/ 416 w 2066"/>
                <a:gd name="T37" fmla="*/ 374 h 674"/>
                <a:gd name="T38" fmla="*/ 460 w 2066"/>
                <a:gd name="T39" fmla="*/ 357 h 674"/>
                <a:gd name="T40" fmla="*/ 518 w 2066"/>
                <a:gd name="T41" fmla="*/ 368 h 674"/>
                <a:gd name="T42" fmla="*/ 485 w 2066"/>
                <a:gd name="T43" fmla="*/ 471 h 674"/>
                <a:gd name="T44" fmla="*/ 495 w 2066"/>
                <a:gd name="T45" fmla="*/ 577 h 674"/>
                <a:gd name="T46" fmla="*/ 549 w 2066"/>
                <a:gd name="T47" fmla="*/ 666 h 674"/>
                <a:gd name="T48" fmla="*/ 429 w 2066"/>
                <a:gd name="T49" fmla="*/ 673 h 674"/>
                <a:gd name="T50" fmla="*/ 232 w 2066"/>
                <a:gd name="T51" fmla="*/ 661 h 674"/>
                <a:gd name="T52" fmla="*/ 120 w 2066"/>
                <a:gd name="T53" fmla="*/ 655 h 674"/>
                <a:gd name="T54" fmla="*/ 0 w 2066"/>
                <a:gd name="T55" fmla="*/ 638 h 674"/>
                <a:gd name="T56" fmla="*/ 4 w 2066"/>
                <a:gd name="T57" fmla="*/ 311 h 674"/>
                <a:gd name="T58" fmla="*/ 1362 w 2066"/>
                <a:gd name="T59" fmla="*/ 300 h 674"/>
                <a:gd name="T60" fmla="*/ 1530 w 2066"/>
                <a:gd name="T61" fmla="*/ 388 h 674"/>
                <a:gd name="T62" fmla="*/ 1713 w 2066"/>
                <a:gd name="T63" fmla="*/ 433 h 674"/>
                <a:gd name="T64" fmla="*/ 1895 w 2066"/>
                <a:gd name="T65" fmla="*/ 431 h 674"/>
                <a:gd name="T66" fmla="*/ 2066 w 2066"/>
                <a:gd name="T67" fmla="*/ 381 h 674"/>
                <a:gd name="T68" fmla="*/ 1987 w 2066"/>
                <a:gd name="T69" fmla="*/ 530 h 674"/>
                <a:gd name="T70" fmla="*/ 1765 w 2066"/>
                <a:gd name="T71" fmla="*/ 579 h 674"/>
                <a:gd name="T72" fmla="*/ 1264 w 2066"/>
                <a:gd name="T73" fmla="*/ 651 h 674"/>
                <a:gd name="T74" fmla="*/ 1168 w 2066"/>
                <a:gd name="T75" fmla="*/ 658 h 674"/>
                <a:gd name="T76" fmla="*/ 1197 w 2066"/>
                <a:gd name="T77" fmla="*/ 606 h 674"/>
                <a:gd name="T78" fmla="*/ 1275 w 2066"/>
                <a:gd name="T79" fmla="*/ 518 h 674"/>
                <a:gd name="T80" fmla="*/ 1323 w 2066"/>
                <a:gd name="T81" fmla="*/ 413 h 674"/>
                <a:gd name="T82" fmla="*/ 1327 w 2066"/>
                <a:gd name="T83" fmla="*/ 322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6" h="674">
                  <a:moveTo>
                    <a:pt x="1108" y="0"/>
                  </a:moveTo>
                  <a:lnTo>
                    <a:pt x="1133" y="48"/>
                  </a:lnTo>
                  <a:lnTo>
                    <a:pt x="1161" y="94"/>
                  </a:lnTo>
                  <a:lnTo>
                    <a:pt x="1191" y="137"/>
                  </a:lnTo>
                  <a:lnTo>
                    <a:pt x="1226" y="179"/>
                  </a:lnTo>
                  <a:lnTo>
                    <a:pt x="1263" y="217"/>
                  </a:lnTo>
                  <a:lnTo>
                    <a:pt x="1240" y="214"/>
                  </a:lnTo>
                  <a:lnTo>
                    <a:pt x="1216" y="214"/>
                  </a:lnTo>
                  <a:lnTo>
                    <a:pt x="1193" y="220"/>
                  </a:lnTo>
                  <a:lnTo>
                    <a:pt x="1151" y="236"/>
                  </a:lnTo>
                  <a:lnTo>
                    <a:pt x="1110" y="255"/>
                  </a:lnTo>
                  <a:lnTo>
                    <a:pt x="1070" y="275"/>
                  </a:lnTo>
                  <a:lnTo>
                    <a:pt x="1030" y="295"/>
                  </a:lnTo>
                  <a:lnTo>
                    <a:pt x="989" y="311"/>
                  </a:lnTo>
                  <a:lnTo>
                    <a:pt x="962" y="313"/>
                  </a:lnTo>
                  <a:lnTo>
                    <a:pt x="937" y="320"/>
                  </a:lnTo>
                  <a:lnTo>
                    <a:pt x="913" y="327"/>
                  </a:lnTo>
                  <a:lnTo>
                    <a:pt x="887" y="335"/>
                  </a:lnTo>
                  <a:lnTo>
                    <a:pt x="838" y="337"/>
                  </a:lnTo>
                  <a:lnTo>
                    <a:pt x="789" y="336"/>
                  </a:lnTo>
                  <a:lnTo>
                    <a:pt x="740" y="337"/>
                  </a:lnTo>
                  <a:lnTo>
                    <a:pt x="717" y="331"/>
                  </a:lnTo>
                  <a:lnTo>
                    <a:pt x="694" y="321"/>
                  </a:lnTo>
                  <a:lnTo>
                    <a:pt x="673" y="309"/>
                  </a:lnTo>
                  <a:lnTo>
                    <a:pt x="654" y="294"/>
                  </a:lnTo>
                  <a:lnTo>
                    <a:pt x="649" y="290"/>
                  </a:lnTo>
                  <a:lnTo>
                    <a:pt x="648" y="285"/>
                  </a:lnTo>
                  <a:lnTo>
                    <a:pt x="651" y="279"/>
                  </a:lnTo>
                  <a:lnTo>
                    <a:pt x="655" y="275"/>
                  </a:lnTo>
                  <a:lnTo>
                    <a:pt x="659" y="272"/>
                  </a:lnTo>
                  <a:lnTo>
                    <a:pt x="706" y="239"/>
                  </a:lnTo>
                  <a:lnTo>
                    <a:pt x="750" y="201"/>
                  </a:lnTo>
                  <a:lnTo>
                    <a:pt x="790" y="161"/>
                  </a:lnTo>
                  <a:lnTo>
                    <a:pt x="828" y="117"/>
                  </a:lnTo>
                  <a:lnTo>
                    <a:pt x="861" y="71"/>
                  </a:lnTo>
                  <a:lnTo>
                    <a:pt x="892" y="22"/>
                  </a:lnTo>
                  <a:lnTo>
                    <a:pt x="935" y="17"/>
                  </a:lnTo>
                  <a:lnTo>
                    <a:pt x="980" y="15"/>
                  </a:lnTo>
                  <a:lnTo>
                    <a:pt x="944" y="6"/>
                  </a:lnTo>
                  <a:lnTo>
                    <a:pt x="986" y="9"/>
                  </a:lnTo>
                  <a:lnTo>
                    <a:pt x="1027" y="9"/>
                  </a:lnTo>
                  <a:lnTo>
                    <a:pt x="1068" y="6"/>
                  </a:lnTo>
                  <a:lnTo>
                    <a:pt x="1108" y="0"/>
                  </a:lnTo>
                  <a:close/>
                  <a:moveTo>
                    <a:pt x="12" y="202"/>
                  </a:moveTo>
                  <a:lnTo>
                    <a:pt x="44" y="233"/>
                  </a:lnTo>
                  <a:lnTo>
                    <a:pt x="78" y="262"/>
                  </a:lnTo>
                  <a:lnTo>
                    <a:pt x="114" y="289"/>
                  </a:lnTo>
                  <a:lnTo>
                    <a:pt x="152" y="312"/>
                  </a:lnTo>
                  <a:lnTo>
                    <a:pt x="191" y="333"/>
                  </a:lnTo>
                  <a:lnTo>
                    <a:pt x="233" y="348"/>
                  </a:lnTo>
                  <a:lnTo>
                    <a:pt x="225" y="350"/>
                  </a:lnTo>
                  <a:lnTo>
                    <a:pt x="215" y="352"/>
                  </a:lnTo>
                  <a:lnTo>
                    <a:pt x="253" y="366"/>
                  </a:lnTo>
                  <a:lnTo>
                    <a:pt x="294" y="373"/>
                  </a:lnTo>
                  <a:lnTo>
                    <a:pt x="334" y="377"/>
                  </a:lnTo>
                  <a:lnTo>
                    <a:pt x="375" y="377"/>
                  </a:lnTo>
                  <a:lnTo>
                    <a:pt x="416" y="374"/>
                  </a:lnTo>
                  <a:lnTo>
                    <a:pt x="456" y="369"/>
                  </a:lnTo>
                  <a:lnTo>
                    <a:pt x="422" y="363"/>
                  </a:lnTo>
                  <a:lnTo>
                    <a:pt x="460" y="357"/>
                  </a:lnTo>
                  <a:lnTo>
                    <a:pt x="498" y="348"/>
                  </a:lnTo>
                  <a:lnTo>
                    <a:pt x="535" y="336"/>
                  </a:lnTo>
                  <a:lnTo>
                    <a:pt x="518" y="368"/>
                  </a:lnTo>
                  <a:lnTo>
                    <a:pt x="503" y="402"/>
                  </a:lnTo>
                  <a:lnTo>
                    <a:pt x="491" y="436"/>
                  </a:lnTo>
                  <a:lnTo>
                    <a:pt x="485" y="471"/>
                  </a:lnTo>
                  <a:lnTo>
                    <a:pt x="483" y="509"/>
                  </a:lnTo>
                  <a:lnTo>
                    <a:pt x="486" y="543"/>
                  </a:lnTo>
                  <a:lnTo>
                    <a:pt x="495" y="577"/>
                  </a:lnTo>
                  <a:lnTo>
                    <a:pt x="508" y="609"/>
                  </a:lnTo>
                  <a:lnTo>
                    <a:pt x="527" y="639"/>
                  </a:lnTo>
                  <a:lnTo>
                    <a:pt x="549" y="666"/>
                  </a:lnTo>
                  <a:lnTo>
                    <a:pt x="522" y="673"/>
                  </a:lnTo>
                  <a:lnTo>
                    <a:pt x="496" y="674"/>
                  </a:lnTo>
                  <a:lnTo>
                    <a:pt x="429" y="673"/>
                  </a:lnTo>
                  <a:lnTo>
                    <a:pt x="363" y="672"/>
                  </a:lnTo>
                  <a:lnTo>
                    <a:pt x="297" y="669"/>
                  </a:lnTo>
                  <a:lnTo>
                    <a:pt x="232" y="661"/>
                  </a:lnTo>
                  <a:lnTo>
                    <a:pt x="195" y="658"/>
                  </a:lnTo>
                  <a:lnTo>
                    <a:pt x="157" y="657"/>
                  </a:lnTo>
                  <a:lnTo>
                    <a:pt x="120" y="655"/>
                  </a:lnTo>
                  <a:lnTo>
                    <a:pt x="84" y="650"/>
                  </a:lnTo>
                  <a:lnTo>
                    <a:pt x="42" y="642"/>
                  </a:lnTo>
                  <a:lnTo>
                    <a:pt x="0" y="638"/>
                  </a:lnTo>
                  <a:lnTo>
                    <a:pt x="0" y="529"/>
                  </a:lnTo>
                  <a:lnTo>
                    <a:pt x="0" y="420"/>
                  </a:lnTo>
                  <a:lnTo>
                    <a:pt x="4" y="311"/>
                  </a:lnTo>
                  <a:lnTo>
                    <a:pt x="12" y="202"/>
                  </a:lnTo>
                  <a:close/>
                  <a:moveTo>
                    <a:pt x="1312" y="262"/>
                  </a:moveTo>
                  <a:lnTo>
                    <a:pt x="1362" y="300"/>
                  </a:lnTo>
                  <a:lnTo>
                    <a:pt x="1416" y="334"/>
                  </a:lnTo>
                  <a:lnTo>
                    <a:pt x="1472" y="363"/>
                  </a:lnTo>
                  <a:lnTo>
                    <a:pt x="1530" y="388"/>
                  </a:lnTo>
                  <a:lnTo>
                    <a:pt x="1590" y="408"/>
                  </a:lnTo>
                  <a:lnTo>
                    <a:pt x="1650" y="423"/>
                  </a:lnTo>
                  <a:lnTo>
                    <a:pt x="1713" y="433"/>
                  </a:lnTo>
                  <a:lnTo>
                    <a:pt x="1776" y="438"/>
                  </a:lnTo>
                  <a:lnTo>
                    <a:pt x="1835" y="437"/>
                  </a:lnTo>
                  <a:lnTo>
                    <a:pt x="1895" y="431"/>
                  </a:lnTo>
                  <a:lnTo>
                    <a:pt x="1952" y="419"/>
                  </a:lnTo>
                  <a:lnTo>
                    <a:pt x="2010" y="402"/>
                  </a:lnTo>
                  <a:lnTo>
                    <a:pt x="2066" y="381"/>
                  </a:lnTo>
                  <a:lnTo>
                    <a:pt x="2038" y="430"/>
                  </a:lnTo>
                  <a:lnTo>
                    <a:pt x="2011" y="479"/>
                  </a:lnTo>
                  <a:lnTo>
                    <a:pt x="1987" y="530"/>
                  </a:lnTo>
                  <a:lnTo>
                    <a:pt x="1958" y="540"/>
                  </a:lnTo>
                  <a:lnTo>
                    <a:pt x="1929" y="546"/>
                  </a:lnTo>
                  <a:lnTo>
                    <a:pt x="1765" y="579"/>
                  </a:lnTo>
                  <a:lnTo>
                    <a:pt x="1598" y="608"/>
                  </a:lnTo>
                  <a:lnTo>
                    <a:pt x="1432" y="631"/>
                  </a:lnTo>
                  <a:lnTo>
                    <a:pt x="1264" y="651"/>
                  </a:lnTo>
                  <a:lnTo>
                    <a:pt x="1232" y="654"/>
                  </a:lnTo>
                  <a:lnTo>
                    <a:pt x="1200" y="657"/>
                  </a:lnTo>
                  <a:lnTo>
                    <a:pt x="1168" y="658"/>
                  </a:lnTo>
                  <a:lnTo>
                    <a:pt x="1135" y="654"/>
                  </a:lnTo>
                  <a:lnTo>
                    <a:pt x="1167" y="630"/>
                  </a:lnTo>
                  <a:lnTo>
                    <a:pt x="1197" y="606"/>
                  </a:lnTo>
                  <a:lnTo>
                    <a:pt x="1225" y="578"/>
                  </a:lnTo>
                  <a:lnTo>
                    <a:pt x="1251" y="549"/>
                  </a:lnTo>
                  <a:lnTo>
                    <a:pt x="1275" y="518"/>
                  </a:lnTo>
                  <a:lnTo>
                    <a:pt x="1294" y="485"/>
                  </a:lnTo>
                  <a:lnTo>
                    <a:pt x="1311" y="450"/>
                  </a:lnTo>
                  <a:lnTo>
                    <a:pt x="1323" y="413"/>
                  </a:lnTo>
                  <a:lnTo>
                    <a:pt x="1329" y="383"/>
                  </a:lnTo>
                  <a:lnTo>
                    <a:pt x="1330" y="352"/>
                  </a:lnTo>
                  <a:lnTo>
                    <a:pt x="1327" y="322"/>
                  </a:lnTo>
                  <a:lnTo>
                    <a:pt x="1321" y="292"/>
                  </a:lnTo>
                  <a:lnTo>
                    <a:pt x="1312" y="262"/>
                  </a:lnTo>
                  <a:close/>
                </a:path>
              </a:pathLst>
            </a:custGeom>
            <a:solidFill>
              <a:srgbClr val="01C42A"/>
            </a:solidFill>
            <a:ln w="0">
              <a:solidFill>
                <a:srgbClr val="01C42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5"/>
            <p:cNvSpPr>
              <a:spLocks noEditPoints="1"/>
            </p:cNvSpPr>
            <p:nvPr/>
          </p:nvSpPr>
          <p:spPr bwMode="auto">
            <a:xfrm>
              <a:off x="719406" y="3839370"/>
              <a:ext cx="2565787" cy="1866831"/>
            </a:xfrm>
            <a:custGeom>
              <a:avLst/>
              <a:gdLst>
                <a:gd name="T0" fmla="*/ 2333 w 2610"/>
                <a:gd name="T1" fmla="*/ 41 h 1899"/>
                <a:gd name="T2" fmla="*/ 2389 w 2610"/>
                <a:gd name="T3" fmla="*/ 14 h 1899"/>
                <a:gd name="T4" fmla="*/ 2451 w 2610"/>
                <a:gd name="T5" fmla="*/ 0 h 1899"/>
                <a:gd name="T6" fmla="*/ 2506 w 2610"/>
                <a:gd name="T7" fmla="*/ 5 h 1899"/>
                <a:gd name="T8" fmla="*/ 2556 w 2610"/>
                <a:gd name="T9" fmla="*/ 27 h 1899"/>
                <a:gd name="T10" fmla="*/ 2595 w 2610"/>
                <a:gd name="T11" fmla="*/ 66 h 1899"/>
                <a:gd name="T12" fmla="*/ 2609 w 2610"/>
                <a:gd name="T13" fmla="*/ 103 h 1899"/>
                <a:gd name="T14" fmla="*/ 2608 w 2610"/>
                <a:gd name="T15" fmla="*/ 142 h 1899"/>
                <a:gd name="T16" fmla="*/ 2599 w 2610"/>
                <a:gd name="T17" fmla="*/ 182 h 1899"/>
                <a:gd name="T18" fmla="*/ 2550 w 2610"/>
                <a:gd name="T19" fmla="*/ 292 h 1899"/>
                <a:gd name="T20" fmla="*/ 2488 w 2610"/>
                <a:gd name="T21" fmla="*/ 396 h 1899"/>
                <a:gd name="T22" fmla="*/ 2442 w 2610"/>
                <a:gd name="T23" fmla="*/ 444 h 1899"/>
                <a:gd name="T24" fmla="*/ 2420 w 2610"/>
                <a:gd name="T25" fmla="*/ 428 h 1899"/>
                <a:gd name="T26" fmla="*/ 2400 w 2610"/>
                <a:gd name="T27" fmla="*/ 409 h 1899"/>
                <a:gd name="T28" fmla="*/ 2353 w 2610"/>
                <a:gd name="T29" fmla="*/ 371 h 1899"/>
                <a:gd name="T30" fmla="*/ 2272 w 2610"/>
                <a:gd name="T31" fmla="*/ 323 h 1899"/>
                <a:gd name="T32" fmla="*/ 2185 w 2610"/>
                <a:gd name="T33" fmla="*/ 288 h 1899"/>
                <a:gd name="T34" fmla="*/ 2092 w 2610"/>
                <a:gd name="T35" fmla="*/ 274 h 1899"/>
                <a:gd name="T36" fmla="*/ 2135 w 2610"/>
                <a:gd name="T37" fmla="*/ 203 h 1899"/>
                <a:gd name="T38" fmla="*/ 2217 w 2610"/>
                <a:gd name="T39" fmla="*/ 125 h 1899"/>
                <a:gd name="T40" fmla="*/ 2305 w 2610"/>
                <a:gd name="T41" fmla="*/ 57 h 1899"/>
                <a:gd name="T42" fmla="*/ 1949 w 2610"/>
                <a:gd name="T43" fmla="*/ 1603 h 1899"/>
                <a:gd name="T44" fmla="*/ 2049 w 2610"/>
                <a:gd name="T45" fmla="*/ 1578 h 1899"/>
                <a:gd name="T46" fmla="*/ 2109 w 2610"/>
                <a:gd name="T47" fmla="*/ 1581 h 1899"/>
                <a:gd name="T48" fmla="*/ 2121 w 2610"/>
                <a:gd name="T49" fmla="*/ 1613 h 1899"/>
                <a:gd name="T50" fmla="*/ 2129 w 2610"/>
                <a:gd name="T51" fmla="*/ 1645 h 1899"/>
                <a:gd name="T52" fmla="*/ 2160 w 2610"/>
                <a:gd name="T53" fmla="*/ 1740 h 1899"/>
                <a:gd name="T54" fmla="*/ 2209 w 2610"/>
                <a:gd name="T55" fmla="*/ 1899 h 1899"/>
                <a:gd name="T56" fmla="*/ 35 w 2610"/>
                <a:gd name="T57" fmla="*/ 1860 h 1899"/>
                <a:gd name="T58" fmla="*/ 15 w 2610"/>
                <a:gd name="T59" fmla="*/ 1777 h 1899"/>
                <a:gd name="T60" fmla="*/ 3 w 2610"/>
                <a:gd name="T61" fmla="*/ 1730 h 1899"/>
                <a:gd name="T62" fmla="*/ 0 w 2610"/>
                <a:gd name="T63" fmla="*/ 1715 h 1899"/>
                <a:gd name="T64" fmla="*/ 3 w 2610"/>
                <a:gd name="T65" fmla="*/ 1703 h 1899"/>
                <a:gd name="T66" fmla="*/ 53 w 2610"/>
                <a:gd name="T67" fmla="*/ 1708 h 1899"/>
                <a:gd name="T68" fmla="*/ 143 w 2610"/>
                <a:gd name="T69" fmla="*/ 1713 h 1899"/>
                <a:gd name="T70" fmla="*/ 229 w 2610"/>
                <a:gd name="T71" fmla="*/ 1714 h 1899"/>
                <a:gd name="T72" fmla="*/ 314 w 2610"/>
                <a:gd name="T73" fmla="*/ 1721 h 1899"/>
                <a:gd name="T74" fmla="*/ 421 w 2610"/>
                <a:gd name="T75" fmla="*/ 1726 h 1899"/>
                <a:gd name="T76" fmla="*/ 530 w 2610"/>
                <a:gd name="T77" fmla="*/ 1734 h 1899"/>
                <a:gd name="T78" fmla="*/ 1075 w 2610"/>
                <a:gd name="T79" fmla="*/ 1733 h 1899"/>
                <a:gd name="T80" fmla="*/ 1312 w 2610"/>
                <a:gd name="T81" fmla="*/ 1708 h 1899"/>
                <a:gd name="T82" fmla="*/ 1464 w 2610"/>
                <a:gd name="T83" fmla="*/ 1694 h 1899"/>
                <a:gd name="T84" fmla="*/ 1530 w 2610"/>
                <a:gd name="T85" fmla="*/ 1683 h 1899"/>
                <a:gd name="T86" fmla="*/ 1899 w 2610"/>
                <a:gd name="T87" fmla="*/ 1614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10" h="1899">
                  <a:moveTo>
                    <a:pt x="2305" y="57"/>
                  </a:moveTo>
                  <a:lnTo>
                    <a:pt x="2333" y="41"/>
                  </a:lnTo>
                  <a:lnTo>
                    <a:pt x="2361" y="26"/>
                  </a:lnTo>
                  <a:lnTo>
                    <a:pt x="2389" y="14"/>
                  </a:lnTo>
                  <a:lnTo>
                    <a:pt x="2420" y="5"/>
                  </a:lnTo>
                  <a:lnTo>
                    <a:pt x="2451" y="0"/>
                  </a:lnTo>
                  <a:lnTo>
                    <a:pt x="2479" y="0"/>
                  </a:lnTo>
                  <a:lnTo>
                    <a:pt x="2506" y="5"/>
                  </a:lnTo>
                  <a:lnTo>
                    <a:pt x="2532" y="14"/>
                  </a:lnTo>
                  <a:lnTo>
                    <a:pt x="2556" y="27"/>
                  </a:lnTo>
                  <a:lnTo>
                    <a:pt x="2577" y="45"/>
                  </a:lnTo>
                  <a:lnTo>
                    <a:pt x="2595" y="66"/>
                  </a:lnTo>
                  <a:lnTo>
                    <a:pt x="2604" y="84"/>
                  </a:lnTo>
                  <a:lnTo>
                    <a:pt x="2609" y="103"/>
                  </a:lnTo>
                  <a:lnTo>
                    <a:pt x="2610" y="123"/>
                  </a:lnTo>
                  <a:lnTo>
                    <a:pt x="2608" y="142"/>
                  </a:lnTo>
                  <a:lnTo>
                    <a:pt x="2604" y="163"/>
                  </a:lnTo>
                  <a:lnTo>
                    <a:pt x="2599" y="182"/>
                  </a:lnTo>
                  <a:lnTo>
                    <a:pt x="2576" y="237"/>
                  </a:lnTo>
                  <a:lnTo>
                    <a:pt x="2550" y="292"/>
                  </a:lnTo>
                  <a:lnTo>
                    <a:pt x="2520" y="345"/>
                  </a:lnTo>
                  <a:lnTo>
                    <a:pt x="2488" y="396"/>
                  </a:lnTo>
                  <a:lnTo>
                    <a:pt x="2456" y="448"/>
                  </a:lnTo>
                  <a:lnTo>
                    <a:pt x="2442" y="444"/>
                  </a:lnTo>
                  <a:lnTo>
                    <a:pt x="2430" y="437"/>
                  </a:lnTo>
                  <a:lnTo>
                    <a:pt x="2420" y="428"/>
                  </a:lnTo>
                  <a:lnTo>
                    <a:pt x="2410" y="419"/>
                  </a:lnTo>
                  <a:lnTo>
                    <a:pt x="2400" y="409"/>
                  </a:lnTo>
                  <a:lnTo>
                    <a:pt x="2391" y="399"/>
                  </a:lnTo>
                  <a:lnTo>
                    <a:pt x="2353" y="371"/>
                  </a:lnTo>
                  <a:lnTo>
                    <a:pt x="2314" y="345"/>
                  </a:lnTo>
                  <a:lnTo>
                    <a:pt x="2272" y="323"/>
                  </a:lnTo>
                  <a:lnTo>
                    <a:pt x="2229" y="303"/>
                  </a:lnTo>
                  <a:lnTo>
                    <a:pt x="2185" y="288"/>
                  </a:lnTo>
                  <a:lnTo>
                    <a:pt x="2139" y="279"/>
                  </a:lnTo>
                  <a:lnTo>
                    <a:pt x="2092" y="274"/>
                  </a:lnTo>
                  <a:lnTo>
                    <a:pt x="2097" y="245"/>
                  </a:lnTo>
                  <a:lnTo>
                    <a:pt x="2135" y="203"/>
                  </a:lnTo>
                  <a:lnTo>
                    <a:pt x="2175" y="163"/>
                  </a:lnTo>
                  <a:lnTo>
                    <a:pt x="2217" y="125"/>
                  </a:lnTo>
                  <a:lnTo>
                    <a:pt x="2259" y="90"/>
                  </a:lnTo>
                  <a:lnTo>
                    <a:pt x="2305" y="57"/>
                  </a:lnTo>
                  <a:close/>
                  <a:moveTo>
                    <a:pt x="1899" y="1614"/>
                  </a:moveTo>
                  <a:lnTo>
                    <a:pt x="1949" y="1603"/>
                  </a:lnTo>
                  <a:lnTo>
                    <a:pt x="1999" y="1591"/>
                  </a:lnTo>
                  <a:lnTo>
                    <a:pt x="2049" y="1578"/>
                  </a:lnTo>
                  <a:lnTo>
                    <a:pt x="2100" y="1568"/>
                  </a:lnTo>
                  <a:lnTo>
                    <a:pt x="2109" y="1581"/>
                  </a:lnTo>
                  <a:lnTo>
                    <a:pt x="2115" y="1597"/>
                  </a:lnTo>
                  <a:lnTo>
                    <a:pt x="2121" y="1613"/>
                  </a:lnTo>
                  <a:lnTo>
                    <a:pt x="2124" y="1629"/>
                  </a:lnTo>
                  <a:lnTo>
                    <a:pt x="2129" y="1645"/>
                  </a:lnTo>
                  <a:lnTo>
                    <a:pt x="2137" y="1660"/>
                  </a:lnTo>
                  <a:lnTo>
                    <a:pt x="2160" y="1740"/>
                  </a:lnTo>
                  <a:lnTo>
                    <a:pt x="2183" y="1820"/>
                  </a:lnTo>
                  <a:lnTo>
                    <a:pt x="2209" y="1899"/>
                  </a:lnTo>
                  <a:lnTo>
                    <a:pt x="49" y="1899"/>
                  </a:lnTo>
                  <a:lnTo>
                    <a:pt x="35" y="1860"/>
                  </a:lnTo>
                  <a:lnTo>
                    <a:pt x="24" y="1818"/>
                  </a:lnTo>
                  <a:lnTo>
                    <a:pt x="15" y="1777"/>
                  </a:lnTo>
                  <a:lnTo>
                    <a:pt x="4" y="1737"/>
                  </a:lnTo>
                  <a:lnTo>
                    <a:pt x="3" y="1730"/>
                  </a:lnTo>
                  <a:lnTo>
                    <a:pt x="1" y="1723"/>
                  </a:lnTo>
                  <a:lnTo>
                    <a:pt x="0" y="1715"/>
                  </a:lnTo>
                  <a:lnTo>
                    <a:pt x="0" y="1709"/>
                  </a:lnTo>
                  <a:lnTo>
                    <a:pt x="3" y="1703"/>
                  </a:lnTo>
                  <a:lnTo>
                    <a:pt x="9" y="1699"/>
                  </a:lnTo>
                  <a:lnTo>
                    <a:pt x="53" y="1708"/>
                  </a:lnTo>
                  <a:lnTo>
                    <a:pt x="98" y="1712"/>
                  </a:lnTo>
                  <a:lnTo>
                    <a:pt x="143" y="1713"/>
                  </a:lnTo>
                  <a:lnTo>
                    <a:pt x="188" y="1710"/>
                  </a:lnTo>
                  <a:lnTo>
                    <a:pt x="229" y="1714"/>
                  </a:lnTo>
                  <a:lnTo>
                    <a:pt x="271" y="1719"/>
                  </a:lnTo>
                  <a:lnTo>
                    <a:pt x="314" y="1721"/>
                  </a:lnTo>
                  <a:lnTo>
                    <a:pt x="367" y="1725"/>
                  </a:lnTo>
                  <a:lnTo>
                    <a:pt x="421" y="1726"/>
                  </a:lnTo>
                  <a:lnTo>
                    <a:pt x="476" y="1728"/>
                  </a:lnTo>
                  <a:lnTo>
                    <a:pt x="530" y="1734"/>
                  </a:lnTo>
                  <a:lnTo>
                    <a:pt x="802" y="1737"/>
                  </a:lnTo>
                  <a:lnTo>
                    <a:pt x="1075" y="1733"/>
                  </a:lnTo>
                  <a:lnTo>
                    <a:pt x="1193" y="1720"/>
                  </a:lnTo>
                  <a:lnTo>
                    <a:pt x="1312" y="1708"/>
                  </a:lnTo>
                  <a:lnTo>
                    <a:pt x="1430" y="1693"/>
                  </a:lnTo>
                  <a:lnTo>
                    <a:pt x="1464" y="1694"/>
                  </a:lnTo>
                  <a:lnTo>
                    <a:pt x="1497" y="1690"/>
                  </a:lnTo>
                  <a:lnTo>
                    <a:pt x="1530" y="1683"/>
                  </a:lnTo>
                  <a:lnTo>
                    <a:pt x="1715" y="1651"/>
                  </a:lnTo>
                  <a:lnTo>
                    <a:pt x="1899" y="1614"/>
                  </a:lnTo>
                  <a:close/>
                </a:path>
              </a:pathLst>
            </a:custGeom>
            <a:solidFill>
              <a:srgbClr val="B8FF01"/>
            </a:solidFill>
            <a:ln w="0">
              <a:solidFill>
                <a:srgbClr val="B8FF0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107942" y="3999609"/>
              <a:ext cx="214307" cy="133696"/>
            </a:xfrm>
            <a:custGeom>
              <a:avLst/>
              <a:gdLst>
                <a:gd name="T0" fmla="*/ 8 w 218"/>
                <a:gd name="T1" fmla="*/ 96 h 136"/>
                <a:gd name="T2" fmla="*/ 40 w 218"/>
                <a:gd name="T3" fmla="*/ 73 h 136"/>
                <a:gd name="T4" fmla="*/ 73 w 218"/>
                <a:gd name="T5" fmla="*/ 53 h 136"/>
                <a:gd name="T6" fmla="*/ 107 w 218"/>
                <a:gd name="T7" fmla="*/ 35 h 136"/>
                <a:gd name="T8" fmla="*/ 143 w 218"/>
                <a:gd name="T9" fmla="*/ 20 h 136"/>
                <a:gd name="T10" fmla="*/ 179 w 218"/>
                <a:gd name="T11" fmla="*/ 7 h 136"/>
                <a:gd name="T12" fmla="*/ 217 w 218"/>
                <a:gd name="T13" fmla="*/ 0 h 136"/>
                <a:gd name="T14" fmla="*/ 218 w 218"/>
                <a:gd name="T15" fmla="*/ 6 h 136"/>
                <a:gd name="T16" fmla="*/ 182 w 218"/>
                <a:gd name="T17" fmla="*/ 18 h 136"/>
                <a:gd name="T18" fmla="*/ 147 w 218"/>
                <a:gd name="T19" fmla="*/ 29 h 136"/>
                <a:gd name="T20" fmla="*/ 113 w 218"/>
                <a:gd name="T21" fmla="*/ 43 h 136"/>
                <a:gd name="T22" fmla="*/ 79 w 218"/>
                <a:gd name="T23" fmla="*/ 60 h 136"/>
                <a:gd name="T24" fmla="*/ 48 w 218"/>
                <a:gd name="T25" fmla="*/ 81 h 136"/>
                <a:gd name="T26" fmla="*/ 19 w 218"/>
                <a:gd name="T27" fmla="*/ 105 h 136"/>
                <a:gd name="T28" fmla="*/ 17 w 218"/>
                <a:gd name="T29" fmla="*/ 106 h 136"/>
                <a:gd name="T30" fmla="*/ 13 w 218"/>
                <a:gd name="T31" fmla="*/ 107 h 136"/>
                <a:gd name="T32" fmla="*/ 11 w 218"/>
                <a:gd name="T33" fmla="*/ 108 h 136"/>
                <a:gd name="T34" fmla="*/ 9 w 218"/>
                <a:gd name="T35" fmla="*/ 109 h 136"/>
                <a:gd name="T36" fmla="*/ 10 w 218"/>
                <a:gd name="T37" fmla="*/ 136 h 136"/>
                <a:gd name="T38" fmla="*/ 4 w 218"/>
                <a:gd name="T39" fmla="*/ 104 h 136"/>
                <a:gd name="T40" fmla="*/ 0 w 218"/>
                <a:gd name="T41" fmla="*/ 71 h 136"/>
                <a:gd name="T42" fmla="*/ 8 w 218"/>
                <a:gd name="T43" fmla="*/ 9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36">
                  <a:moveTo>
                    <a:pt x="8" y="96"/>
                  </a:moveTo>
                  <a:lnTo>
                    <a:pt x="40" y="73"/>
                  </a:lnTo>
                  <a:lnTo>
                    <a:pt x="73" y="53"/>
                  </a:lnTo>
                  <a:lnTo>
                    <a:pt x="107" y="35"/>
                  </a:lnTo>
                  <a:lnTo>
                    <a:pt x="143" y="20"/>
                  </a:lnTo>
                  <a:lnTo>
                    <a:pt x="179" y="7"/>
                  </a:lnTo>
                  <a:lnTo>
                    <a:pt x="217" y="0"/>
                  </a:lnTo>
                  <a:lnTo>
                    <a:pt x="218" y="6"/>
                  </a:lnTo>
                  <a:lnTo>
                    <a:pt x="182" y="18"/>
                  </a:lnTo>
                  <a:lnTo>
                    <a:pt x="147" y="29"/>
                  </a:lnTo>
                  <a:lnTo>
                    <a:pt x="113" y="43"/>
                  </a:lnTo>
                  <a:lnTo>
                    <a:pt x="79" y="60"/>
                  </a:lnTo>
                  <a:lnTo>
                    <a:pt x="48" y="81"/>
                  </a:lnTo>
                  <a:lnTo>
                    <a:pt x="19" y="105"/>
                  </a:lnTo>
                  <a:lnTo>
                    <a:pt x="17" y="106"/>
                  </a:lnTo>
                  <a:lnTo>
                    <a:pt x="13" y="107"/>
                  </a:lnTo>
                  <a:lnTo>
                    <a:pt x="11" y="108"/>
                  </a:lnTo>
                  <a:lnTo>
                    <a:pt x="9" y="109"/>
                  </a:lnTo>
                  <a:lnTo>
                    <a:pt x="10" y="136"/>
                  </a:lnTo>
                  <a:lnTo>
                    <a:pt x="4" y="104"/>
                  </a:lnTo>
                  <a:lnTo>
                    <a:pt x="0" y="71"/>
                  </a:lnTo>
                  <a:lnTo>
                    <a:pt x="8" y="96"/>
                  </a:lnTo>
                  <a:close/>
                </a:path>
              </a:pathLst>
            </a:custGeom>
            <a:solidFill>
              <a:srgbClr val="47B998"/>
            </a:solidFill>
            <a:ln w="0">
              <a:solidFill>
                <a:srgbClr val="47B9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1093952" y="4082186"/>
              <a:ext cx="740244" cy="308681"/>
            </a:xfrm>
            <a:custGeom>
              <a:avLst/>
              <a:gdLst>
                <a:gd name="T0" fmla="*/ 686 w 753"/>
                <a:gd name="T1" fmla="*/ 2 h 314"/>
                <a:gd name="T2" fmla="*/ 698 w 753"/>
                <a:gd name="T3" fmla="*/ 0 h 314"/>
                <a:gd name="T4" fmla="*/ 710 w 753"/>
                <a:gd name="T5" fmla="*/ 2 h 314"/>
                <a:gd name="T6" fmla="*/ 720 w 753"/>
                <a:gd name="T7" fmla="*/ 6 h 314"/>
                <a:gd name="T8" fmla="*/ 730 w 753"/>
                <a:gd name="T9" fmla="*/ 14 h 314"/>
                <a:gd name="T10" fmla="*/ 736 w 753"/>
                <a:gd name="T11" fmla="*/ 24 h 314"/>
                <a:gd name="T12" fmla="*/ 745 w 753"/>
                <a:gd name="T13" fmla="*/ 44 h 314"/>
                <a:gd name="T14" fmla="*/ 750 w 753"/>
                <a:gd name="T15" fmla="*/ 64 h 314"/>
                <a:gd name="T16" fmla="*/ 753 w 753"/>
                <a:gd name="T17" fmla="*/ 85 h 314"/>
                <a:gd name="T18" fmla="*/ 752 w 753"/>
                <a:gd name="T19" fmla="*/ 107 h 314"/>
                <a:gd name="T20" fmla="*/ 750 w 753"/>
                <a:gd name="T21" fmla="*/ 128 h 314"/>
                <a:gd name="T22" fmla="*/ 739 w 753"/>
                <a:gd name="T23" fmla="*/ 166 h 314"/>
                <a:gd name="T24" fmla="*/ 722 w 753"/>
                <a:gd name="T25" fmla="*/ 204 h 314"/>
                <a:gd name="T26" fmla="*/ 701 w 753"/>
                <a:gd name="T27" fmla="*/ 238 h 314"/>
                <a:gd name="T28" fmla="*/ 675 w 753"/>
                <a:gd name="T29" fmla="*/ 269 h 314"/>
                <a:gd name="T30" fmla="*/ 646 w 753"/>
                <a:gd name="T31" fmla="*/ 297 h 314"/>
                <a:gd name="T32" fmla="*/ 607 w 753"/>
                <a:gd name="T33" fmla="*/ 271 h 314"/>
                <a:gd name="T34" fmla="*/ 566 w 753"/>
                <a:gd name="T35" fmla="*/ 251 h 314"/>
                <a:gd name="T36" fmla="*/ 522 w 753"/>
                <a:gd name="T37" fmla="*/ 235 h 314"/>
                <a:gd name="T38" fmla="*/ 477 w 753"/>
                <a:gd name="T39" fmla="*/ 223 h 314"/>
                <a:gd name="T40" fmla="*/ 431 w 753"/>
                <a:gd name="T41" fmla="*/ 215 h 314"/>
                <a:gd name="T42" fmla="*/ 385 w 753"/>
                <a:gd name="T43" fmla="*/ 212 h 314"/>
                <a:gd name="T44" fmla="*/ 338 w 753"/>
                <a:gd name="T45" fmla="*/ 213 h 314"/>
                <a:gd name="T46" fmla="*/ 291 w 753"/>
                <a:gd name="T47" fmla="*/ 218 h 314"/>
                <a:gd name="T48" fmla="*/ 245 w 753"/>
                <a:gd name="T49" fmla="*/ 224 h 314"/>
                <a:gd name="T50" fmla="*/ 201 w 753"/>
                <a:gd name="T51" fmla="*/ 235 h 314"/>
                <a:gd name="T52" fmla="*/ 151 w 753"/>
                <a:gd name="T53" fmla="*/ 249 h 314"/>
                <a:gd name="T54" fmla="*/ 104 w 753"/>
                <a:gd name="T55" fmla="*/ 267 h 314"/>
                <a:gd name="T56" fmla="*/ 59 w 753"/>
                <a:gd name="T57" fmla="*/ 288 h 314"/>
                <a:gd name="T58" fmla="*/ 14 w 753"/>
                <a:gd name="T59" fmla="*/ 314 h 314"/>
                <a:gd name="T60" fmla="*/ 3 w 753"/>
                <a:gd name="T61" fmla="*/ 283 h 314"/>
                <a:gd name="T62" fmla="*/ 0 w 753"/>
                <a:gd name="T63" fmla="*/ 251 h 314"/>
                <a:gd name="T64" fmla="*/ 1 w 753"/>
                <a:gd name="T65" fmla="*/ 219 h 314"/>
                <a:gd name="T66" fmla="*/ 7 w 753"/>
                <a:gd name="T67" fmla="*/ 187 h 314"/>
                <a:gd name="T68" fmla="*/ 18 w 753"/>
                <a:gd name="T69" fmla="*/ 156 h 314"/>
                <a:gd name="T70" fmla="*/ 32 w 753"/>
                <a:gd name="T71" fmla="*/ 126 h 314"/>
                <a:gd name="T72" fmla="*/ 49 w 753"/>
                <a:gd name="T73" fmla="*/ 98 h 314"/>
                <a:gd name="T74" fmla="*/ 67 w 753"/>
                <a:gd name="T75" fmla="*/ 72 h 314"/>
                <a:gd name="T76" fmla="*/ 71 w 753"/>
                <a:gd name="T77" fmla="*/ 66 h 314"/>
                <a:gd name="T78" fmla="*/ 78 w 753"/>
                <a:gd name="T79" fmla="*/ 64 h 314"/>
                <a:gd name="T80" fmla="*/ 84 w 753"/>
                <a:gd name="T81" fmla="*/ 64 h 314"/>
                <a:gd name="T82" fmla="*/ 92 w 753"/>
                <a:gd name="T83" fmla="*/ 66 h 314"/>
                <a:gd name="T84" fmla="*/ 97 w 753"/>
                <a:gd name="T85" fmla="*/ 70 h 314"/>
                <a:gd name="T86" fmla="*/ 127 w 753"/>
                <a:gd name="T87" fmla="*/ 93 h 314"/>
                <a:gd name="T88" fmla="*/ 160 w 753"/>
                <a:gd name="T89" fmla="*/ 110 h 314"/>
                <a:gd name="T90" fmla="*/ 194 w 753"/>
                <a:gd name="T91" fmla="*/ 122 h 314"/>
                <a:gd name="T92" fmla="*/ 230 w 753"/>
                <a:gd name="T93" fmla="*/ 130 h 314"/>
                <a:gd name="T94" fmla="*/ 267 w 753"/>
                <a:gd name="T95" fmla="*/ 134 h 314"/>
                <a:gd name="T96" fmla="*/ 304 w 753"/>
                <a:gd name="T97" fmla="*/ 135 h 314"/>
                <a:gd name="T98" fmla="*/ 341 w 753"/>
                <a:gd name="T99" fmla="*/ 132 h 314"/>
                <a:gd name="T100" fmla="*/ 392 w 753"/>
                <a:gd name="T101" fmla="*/ 124 h 314"/>
                <a:gd name="T102" fmla="*/ 441 w 753"/>
                <a:gd name="T103" fmla="*/ 110 h 314"/>
                <a:gd name="T104" fmla="*/ 488 w 753"/>
                <a:gd name="T105" fmla="*/ 92 h 314"/>
                <a:gd name="T106" fmla="*/ 535 w 753"/>
                <a:gd name="T107" fmla="*/ 70 h 314"/>
                <a:gd name="T108" fmla="*/ 580 w 753"/>
                <a:gd name="T109" fmla="*/ 48 h 314"/>
                <a:gd name="T110" fmla="*/ 606 w 753"/>
                <a:gd name="T111" fmla="*/ 35 h 314"/>
                <a:gd name="T112" fmla="*/ 632 w 753"/>
                <a:gd name="T113" fmla="*/ 21 h 314"/>
                <a:gd name="T114" fmla="*/ 658 w 753"/>
                <a:gd name="T115" fmla="*/ 11 h 314"/>
                <a:gd name="T116" fmla="*/ 686 w 753"/>
                <a:gd name="T117" fmla="*/ 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3" h="314">
                  <a:moveTo>
                    <a:pt x="686" y="2"/>
                  </a:moveTo>
                  <a:lnTo>
                    <a:pt x="698" y="0"/>
                  </a:lnTo>
                  <a:lnTo>
                    <a:pt x="710" y="2"/>
                  </a:lnTo>
                  <a:lnTo>
                    <a:pt x="720" y="6"/>
                  </a:lnTo>
                  <a:lnTo>
                    <a:pt x="730" y="14"/>
                  </a:lnTo>
                  <a:lnTo>
                    <a:pt x="736" y="24"/>
                  </a:lnTo>
                  <a:lnTo>
                    <a:pt x="745" y="44"/>
                  </a:lnTo>
                  <a:lnTo>
                    <a:pt x="750" y="64"/>
                  </a:lnTo>
                  <a:lnTo>
                    <a:pt x="753" y="85"/>
                  </a:lnTo>
                  <a:lnTo>
                    <a:pt x="752" y="107"/>
                  </a:lnTo>
                  <a:lnTo>
                    <a:pt x="750" y="128"/>
                  </a:lnTo>
                  <a:lnTo>
                    <a:pt x="739" y="166"/>
                  </a:lnTo>
                  <a:lnTo>
                    <a:pt x="722" y="204"/>
                  </a:lnTo>
                  <a:lnTo>
                    <a:pt x="701" y="238"/>
                  </a:lnTo>
                  <a:lnTo>
                    <a:pt x="675" y="269"/>
                  </a:lnTo>
                  <a:lnTo>
                    <a:pt x="646" y="297"/>
                  </a:lnTo>
                  <a:lnTo>
                    <a:pt x="607" y="271"/>
                  </a:lnTo>
                  <a:lnTo>
                    <a:pt x="566" y="251"/>
                  </a:lnTo>
                  <a:lnTo>
                    <a:pt x="522" y="235"/>
                  </a:lnTo>
                  <a:lnTo>
                    <a:pt x="477" y="223"/>
                  </a:lnTo>
                  <a:lnTo>
                    <a:pt x="431" y="215"/>
                  </a:lnTo>
                  <a:lnTo>
                    <a:pt x="385" y="212"/>
                  </a:lnTo>
                  <a:lnTo>
                    <a:pt x="338" y="213"/>
                  </a:lnTo>
                  <a:lnTo>
                    <a:pt x="291" y="218"/>
                  </a:lnTo>
                  <a:lnTo>
                    <a:pt x="245" y="224"/>
                  </a:lnTo>
                  <a:lnTo>
                    <a:pt x="201" y="235"/>
                  </a:lnTo>
                  <a:lnTo>
                    <a:pt x="151" y="249"/>
                  </a:lnTo>
                  <a:lnTo>
                    <a:pt x="104" y="267"/>
                  </a:lnTo>
                  <a:lnTo>
                    <a:pt x="59" y="288"/>
                  </a:lnTo>
                  <a:lnTo>
                    <a:pt x="14" y="314"/>
                  </a:lnTo>
                  <a:lnTo>
                    <a:pt x="3" y="283"/>
                  </a:lnTo>
                  <a:lnTo>
                    <a:pt x="0" y="251"/>
                  </a:lnTo>
                  <a:lnTo>
                    <a:pt x="1" y="219"/>
                  </a:lnTo>
                  <a:lnTo>
                    <a:pt x="7" y="187"/>
                  </a:lnTo>
                  <a:lnTo>
                    <a:pt x="18" y="156"/>
                  </a:lnTo>
                  <a:lnTo>
                    <a:pt x="32" y="126"/>
                  </a:lnTo>
                  <a:lnTo>
                    <a:pt x="49" y="98"/>
                  </a:lnTo>
                  <a:lnTo>
                    <a:pt x="67" y="72"/>
                  </a:lnTo>
                  <a:lnTo>
                    <a:pt x="71" y="66"/>
                  </a:lnTo>
                  <a:lnTo>
                    <a:pt x="78" y="64"/>
                  </a:lnTo>
                  <a:lnTo>
                    <a:pt x="84" y="64"/>
                  </a:lnTo>
                  <a:lnTo>
                    <a:pt x="92" y="66"/>
                  </a:lnTo>
                  <a:lnTo>
                    <a:pt x="97" y="70"/>
                  </a:lnTo>
                  <a:lnTo>
                    <a:pt x="127" y="93"/>
                  </a:lnTo>
                  <a:lnTo>
                    <a:pt x="160" y="110"/>
                  </a:lnTo>
                  <a:lnTo>
                    <a:pt x="194" y="122"/>
                  </a:lnTo>
                  <a:lnTo>
                    <a:pt x="230" y="130"/>
                  </a:lnTo>
                  <a:lnTo>
                    <a:pt x="267" y="134"/>
                  </a:lnTo>
                  <a:lnTo>
                    <a:pt x="304" y="135"/>
                  </a:lnTo>
                  <a:lnTo>
                    <a:pt x="341" y="132"/>
                  </a:lnTo>
                  <a:lnTo>
                    <a:pt x="392" y="124"/>
                  </a:lnTo>
                  <a:lnTo>
                    <a:pt x="441" y="110"/>
                  </a:lnTo>
                  <a:lnTo>
                    <a:pt x="488" y="92"/>
                  </a:lnTo>
                  <a:lnTo>
                    <a:pt x="535" y="70"/>
                  </a:lnTo>
                  <a:lnTo>
                    <a:pt x="580" y="48"/>
                  </a:lnTo>
                  <a:lnTo>
                    <a:pt x="606" y="35"/>
                  </a:lnTo>
                  <a:lnTo>
                    <a:pt x="632" y="21"/>
                  </a:lnTo>
                  <a:lnTo>
                    <a:pt x="658" y="11"/>
                  </a:lnTo>
                  <a:lnTo>
                    <a:pt x="686" y="2"/>
                  </a:lnTo>
                  <a:close/>
                </a:path>
              </a:pathLst>
            </a:custGeom>
            <a:solidFill>
              <a:srgbClr val="9F0124"/>
            </a:solidFill>
            <a:ln w="0">
              <a:solidFill>
                <a:srgbClr val="9F012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2744510" y="4112660"/>
              <a:ext cx="380444" cy="225121"/>
            </a:xfrm>
            <a:custGeom>
              <a:avLst/>
              <a:gdLst>
                <a:gd name="T0" fmla="*/ 0 w 387"/>
                <a:gd name="T1" fmla="*/ 8 h 229"/>
                <a:gd name="T2" fmla="*/ 3 w 387"/>
                <a:gd name="T3" fmla="*/ 4 h 229"/>
                <a:gd name="T4" fmla="*/ 6 w 387"/>
                <a:gd name="T5" fmla="*/ 2 h 229"/>
                <a:gd name="T6" fmla="*/ 9 w 387"/>
                <a:gd name="T7" fmla="*/ 0 h 229"/>
                <a:gd name="T8" fmla="*/ 68 w 387"/>
                <a:gd name="T9" fmla="*/ 7 h 229"/>
                <a:gd name="T10" fmla="*/ 126 w 387"/>
                <a:gd name="T11" fmla="*/ 21 h 229"/>
                <a:gd name="T12" fmla="*/ 181 w 387"/>
                <a:gd name="T13" fmla="*/ 40 h 229"/>
                <a:gd name="T14" fmla="*/ 227 w 387"/>
                <a:gd name="T15" fmla="*/ 62 h 229"/>
                <a:gd name="T16" fmla="*/ 269 w 387"/>
                <a:gd name="T17" fmla="*/ 87 h 229"/>
                <a:gd name="T18" fmla="*/ 309 w 387"/>
                <a:gd name="T19" fmla="*/ 117 h 229"/>
                <a:gd name="T20" fmla="*/ 347 w 387"/>
                <a:gd name="T21" fmla="*/ 149 h 229"/>
                <a:gd name="T22" fmla="*/ 383 w 387"/>
                <a:gd name="T23" fmla="*/ 183 h 229"/>
                <a:gd name="T24" fmla="*/ 387 w 387"/>
                <a:gd name="T25" fmla="*/ 188 h 229"/>
                <a:gd name="T26" fmla="*/ 370 w 387"/>
                <a:gd name="T27" fmla="*/ 208 h 229"/>
                <a:gd name="T28" fmla="*/ 354 w 387"/>
                <a:gd name="T29" fmla="*/ 229 h 229"/>
                <a:gd name="T30" fmla="*/ 371 w 387"/>
                <a:gd name="T31" fmla="*/ 189 h 229"/>
                <a:gd name="T32" fmla="*/ 335 w 387"/>
                <a:gd name="T33" fmla="*/ 151 h 229"/>
                <a:gd name="T34" fmla="*/ 293 w 387"/>
                <a:gd name="T35" fmla="*/ 117 h 229"/>
                <a:gd name="T36" fmla="*/ 249 w 387"/>
                <a:gd name="T37" fmla="*/ 87 h 229"/>
                <a:gd name="T38" fmla="*/ 204 w 387"/>
                <a:gd name="T39" fmla="*/ 63 h 229"/>
                <a:gd name="T40" fmla="*/ 154 w 387"/>
                <a:gd name="T41" fmla="*/ 43 h 229"/>
                <a:gd name="T42" fmla="*/ 104 w 387"/>
                <a:gd name="T43" fmla="*/ 25 h 229"/>
                <a:gd name="T44" fmla="*/ 52 w 387"/>
                <a:gd name="T45" fmla="*/ 15 h 229"/>
                <a:gd name="T46" fmla="*/ 0 w 387"/>
                <a:gd name="T47" fmla="*/ 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229">
                  <a:moveTo>
                    <a:pt x="0" y="8"/>
                  </a:moveTo>
                  <a:lnTo>
                    <a:pt x="3" y="4"/>
                  </a:lnTo>
                  <a:lnTo>
                    <a:pt x="6" y="2"/>
                  </a:lnTo>
                  <a:lnTo>
                    <a:pt x="9" y="0"/>
                  </a:lnTo>
                  <a:lnTo>
                    <a:pt x="68" y="7"/>
                  </a:lnTo>
                  <a:lnTo>
                    <a:pt x="126" y="21"/>
                  </a:lnTo>
                  <a:lnTo>
                    <a:pt x="181" y="40"/>
                  </a:lnTo>
                  <a:lnTo>
                    <a:pt x="227" y="62"/>
                  </a:lnTo>
                  <a:lnTo>
                    <a:pt x="269" y="87"/>
                  </a:lnTo>
                  <a:lnTo>
                    <a:pt x="309" y="117"/>
                  </a:lnTo>
                  <a:lnTo>
                    <a:pt x="347" y="149"/>
                  </a:lnTo>
                  <a:lnTo>
                    <a:pt x="383" y="183"/>
                  </a:lnTo>
                  <a:lnTo>
                    <a:pt x="387" y="188"/>
                  </a:lnTo>
                  <a:lnTo>
                    <a:pt x="370" y="208"/>
                  </a:lnTo>
                  <a:lnTo>
                    <a:pt x="354" y="229"/>
                  </a:lnTo>
                  <a:lnTo>
                    <a:pt x="371" y="189"/>
                  </a:lnTo>
                  <a:lnTo>
                    <a:pt x="335" y="151"/>
                  </a:lnTo>
                  <a:lnTo>
                    <a:pt x="293" y="117"/>
                  </a:lnTo>
                  <a:lnTo>
                    <a:pt x="249" y="87"/>
                  </a:lnTo>
                  <a:lnTo>
                    <a:pt x="204" y="63"/>
                  </a:lnTo>
                  <a:lnTo>
                    <a:pt x="154" y="43"/>
                  </a:lnTo>
                  <a:lnTo>
                    <a:pt x="104" y="25"/>
                  </a:lnTo>
                  <a:lnTo>
                    <a:pt x="52" y="1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03732"/>
            </a:solidFill>
            <a:ln w="0">
              <a:solidFill>
                <a:srgbClr val="D0373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269164" y="4120525"/>
              <a:ext cx="2840061" cy="592785"/>
            </a:xfrm>
            <a:custGeom>
              <a:avLst/>
              <a:gdLst>
                <a:gd name="T0" fmla="*/ 2518 w 2889"/>
                <a:gd name="T1" fmla="*/ 0 h 603"/>
                <a:gd name="T2" fmla="*/ 2570 w 2889"/>
                <a:gd name="T3" fmla="*/ 7 h 603"/>
                <a:gd name="T4" fmla="*/ 2622 w 2889"/>
                <a:gd name="T5" fmla="*/ 17 h 603"/>
                <a:gd name="T6" fmla="*/ 2672 w 2889"/>
                <a:gd name="T7" fmla="*/ 35 h 603"/>
                <a:gd name="T8" fmla="*/ 2722 w 2889"/>
                <a:gd name="T9" fmla="*/ 55 h 603"/>
                <a:gd name="T10" fmla="*/ 2767 w 2889"/>
                <a:gd name="T11" fmla="*/ 79 h 603"/>
                <a:gd name="T12" fmla="*/ 2811 w 2889"/>
                <a:gd name="T13" fmla="*/ 109 h 603"/>
                <a:gd name="T14" fmla="*/ 2853 w 2889"/>
                <a:gd name="T15" fmla="*/ 143 h 603"/>
                <a:gd name="T16" fmla="*/ 2889 w 2889"/>
                <a:gd name="T17" fmla="*/ 181 h 603"/>
                <a:gd name="T18" fmla="*/ 2872 w 2889"/>
                <a:gd name="T19" fmla="*/ 221 h 603"/>
                <a:gd name="T20" fmla="*/ 2812 w 2889"/>
                <a:gd name="T21" fmla="*/ 310 h 603"/>
                <a:gd name="T22" fmla="*/ 2752 w 2889"/>
                <a:gd name="T23" fmla="*/ 398 h 603"/>
                <a:gd name="T24" fmla="*/ 2694 w 2889"/>
                <a:gd name="T25" fmla="*/ 488 h 603"/>
                <a:gd name="T26" fmla="*/ 2636 w 2889"/>
                <a:gd name="T27" fmla="*/ 578 h 603"/>
                <a:gd name="T28" fmla="*/ 2632 w 2889"/>
                <a:gd name="T29" fmla="*/ 575 h 603"/>
                <a:gd name="T30" fmla="*/ 2587 w 2889"/>
                <a:gd name="T31" fmla="*/ 541 h 603"/>
                <a:gd name="T32" fmla="*/ 2541 w 2889"/>
                <a:gd name="T33" fmla="*/ 511 h 603"/>
                <a:gd name="T34" fmla="*/ 2494 w 2889"/>
                <a:gd name="T35" fmla="*/ 483 h 603"/>
                <a:gd name="T36" fmla="*/ 2464 w 2889"/>
                <a:gd name="T37" fmla="*/ 469 h 603"/>
                <a:gd name="T38" fmla="*/ 2434 w 2889"/>
                <a:gd name="T39" fmla="*/ 455 h 603"/>
                <a:gd name="T40" fmla="*/ 2405 w 2889"/>
                <a:gd name="T41" fmla="*/ 442 h 603"/>
                <a:gd name="T42" fmla="*/ 2385 w 2889"/>
                <a:gd name="T43" fmla="*/ 436 h 603"/>
                <a:gd name="T44" fmla="*/ 2365 w 2889"/>
                <a:gd name="T45" fmla="*/ 430 h 603"/>
                <a:gd name="T46" fmla="*/ 2345 w 2889"/>
                <a:gd name="T47" fmla="*/ 425 h 603"/>
                <a:gd name="T48" fmla="*/ 2325 w 2889"/>
                <a:gd name="T49" fmla="*/ 418 h 603"/>
                <a:gd name="T50" fmla="*/ 2317 w 2889"/>
                <a:gd name="T51" fmla="*/ 417 h 603"/>
                <a:gd name="T52" fmla="*/ 2308 w 2889"/>
                <a:gd name="T53" fmla="*/ 416 h 603"/>
                <a:gd name="T54" fmla="*/ 2302 w 2889"/>
                <a:gd name="T55" fmla="*/ 416 h 603"/>
                <a:gd name="T56" fmla="*/ 2305 w 2889"/>
                <a:gd name="T57" fmla="*/ 386 h 603"/>
                <a:gd name="T58" fmla="*/ 2330 w 2889"/>
                <a:gd name="T59" fmla="*/ 316 h 603"/>
                <a:gd name="T60" fmla="*/ 2360 w 2889"/>
                <a:gd name="T61" fmla="*/ 249 h 603"/>
                <a:gd name="T62" fmla="*/ 2394 w 2889"/>
                <a:gd name="T63" fmla="*/ 183 h 603"/>
                <a:gd name="T64" fmla="*/ 2432 w 2889"/>
                <a:gd name="T65" fmla="*/ 120 h 603"/>
                <a:gd name="T66" fmla="*/ 2474 w 2889"/>
                <a:gd name="T67" fmla="*/ 59 h 603"/>
                <a:gd name="T68" fmla="*/ 2518 w 2889"/>
                <a:gd name="T69" fmla="*/ 0 h 603"/>
                <a:gd name="T70" fmla="*/ 150 w 2889"/>
                <a:gd name="T71" fmla="*/ 153 h 603"/>
                <a:gd name="T72" fmla="*/ 152 w 2889"/>
                <a:gd name="T73" fmla="*/ 152 h 603"/>
                <a:gd name="T74" fmla="*/ 177 w 2889"/>
                <a:gd name="T75" fmla="*/ 206 h 603"/>
                <a:gd name="T76" fmla="*/ 207 w 2889"/>
                <a:gd name="T77" fmla="*/ 259 h 603"/>
                <a:gd name="T78" fmla="*/ 208 w 2889"/>
                <a:gd name="T79" fmla="*/ 321 h 603"/>
                <a:gd name="T80" fmla="*/ 209 w 2889"/>
                <a:gd name="T81" fmla="*/ 382 h 603"/>
                <a:gd name="T82" fmla="*/ 213 w 2889"/>
                <a:gd name="T83" fmla="*/ 444 h 603"/>
                <a:gd name="T84" fmla="*/ 215 w 2889"/>
                <a:gd name="T85" fmla="*/ 484 h 603"/>
                <a:gd name="T86" fmla="*/ 216 w 2889"/>
                <a:gd name="T87" fmla="*/ 524 h 603"/>
                <a:gd name="T88" fmla="*/ 218 w 2889"/>
                <a:gd name="T89" fmla="*/ 564 h 603"/>
                <a:gd name="T90" fmla="*/ 224 w 2889"/>
                <a:gd name="T91" fmla="*/ 603 h 603"/>
                <a:gd name="T92" fmla="*/ 216 w 2889"/>
                <a:gd name="T93" fmla="*/ 602 h 603"/>
                <a:gd name="T94" fmla="*/ 206 w 2889"/>
                <a:gd name="T95" fmla="*/ 600 h 603"/>
                <a:gd name="T96" fmla="*/ 197 w 2889"/>
                <a:gd name="T97" fmla="*/ 598 h 603"/>
                <a:gd name="T98" fmla="*/ 143 w 2889"/>
                <a:gd name="T99" fmla="*/ 548 h 603"/>
                <a:gd name="T100" fmla="*/ 92 w 2889"/>
                <a:gd name="T101" fmla="*/ 494 h 603"/>
                <a:gd name="T102" fmla="*/ 45 w 2889"/>
                <a:gd name="T103" fmla="*/ 437 h 603"/>
                <a:gd name="T104" fmla="*/ 0 w 2889"/>
                <a:gd name="T105" fmla="*/ 378 h 603"/>
                <a:gd name="T106" fmla="*/ 1 w 2889"/>
                <a:gd name="T107" fmla="*/ 376 h 603"/>
                <a:gd name="T108" fmla="*/ 16 w 2889"/>
                <a:gd name="T109" fmla="*/ 339 h 603"/>
                <a:gd name="T110" fmla="*/ 32 w 2889"/>
                <a:gd name="T111" fmla="*/ 302 h 603"/>
                <a:gd name="T112" fmla="*/ 51 w 2889"/>
                <a:gd name="T113" fmla="*/ 267 h 603"/>
                <a:gd name="T114" fmla="*/ 74 w 2889"/>
                <a:gd name="T115" fmla="*/ 235 h 603"/>
                <a:gd name="T116" fmla="*/ 92 w 2889"/>
                <a:gd name="T117" fmla="*/ 213 h 603"/>
                <a:gd name="T118" fmla="*/ 111 w 2889"/>
                <a:gd name="T119" fmla="*/ 192 h 603"/>
                <a:gd name="T120" fmla="*/ 131 w 2889"/>
                <a:gd name="T121" fmla="*/ 172 h 603"/>
                <a:gd name="T122" fmla="*/ 150 w 2889"/>
                <a:gd name="T123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9" h="603">
                  <a:moveTo>
                    <a:pt x="2518" y="0"/>
                  </a:moveTo>
                  <a:lnTo>
                    <a:pt x="2570" y="7"/>
                  </a:lnTo>
                  <a:lnTo>
                    <a:pt x="2622" y="17"/>
                  </a:lnTo>
                  <a:lnTo>
                    <a:pt x="2672" y="35"/>
                  </a:lnTo>
                  <a:lnTo>
                    <a:pt x="2722" y="55"/>
                  </a:lnTo>
                  <a:lnTo>
                    <a:pt x="2767" y="79"/>
                  </a:lnTo>
                  <a:lnTo>
                    <a:pt x="2811" y="109"/>
                  </a:lnTo>
                  <a:lnTo>
                    <a:pt x="2853" y="143"/>
                  </a:lnTo>
                  <a:lnTo>
                    <a:pt x="2889" y="181"/>
                  </a:lnTo>
                  <a:lnTo>
                    <a:pt x="2872" y="221"/>
                  </a:lnTo>
                  <a:lnTo>
                    <a:pt x="2812" y="310"/>
                  </a:lnTo>
                  <a:lnTo>
                    <a:pt x="2752" y="398"/>
                  </a:lnTo>
                  <a:lnTo>
                    <a:pt x="2694" y="488"/>
                  </a:lnTo>
                  <a:lnTo>
                    <a:pt x="2636" y="578"/>
                  </a:lnTo>
                  <a:lnTo>
                    <a:pt x="2632" y="575"/>
                  </a:lnTo>
                  <a:lnTo>
                    <a:pt x="2587" y="541"/>
                  </a:lnTo>
                  <a:lnTo>
                    <a:pt x="2541" y="511"/>
                  </a:lnTo>
                  <a:lnTo>
                    <a:pt x="2494" y="483"/>
                  </a:lnTo>
                  <a:lnTo>
                    <a:pt x="2464" y="469"/>
                  </a:lnTo>
                  <a:lnTo>
                    <a:pt x="2434" y="455"/>
                  </a:lnTo>
                  <a:lnTo>
                    <a:pt x="2405" y="442"/>
                  </a:lnTo>
                  <a:lnTo>
                    <a:pt x="2385" y="436"/>
                  </a:lnTo>
                  <a:lnTo>
                    <a:pt x="2365" y="430"/>
                  </a:lnTo>
                  <a:lnTo>
                    <a:pt x="2345" y="425"/>
                  </a:lnTo>
                  <a:lnTo>
                    <a:pt x="2325" y="418"/>
                  </a:lnTo>
                  <a:lnTo>
                    <a:pt x="2317" y="417"/>
                  </a:lnTo>
                  <a:lnTo>
                    <a:pt x="2308" y="416"/>
                  </a:lnTo>
                  <a:lnTo>
                    <a:pt x="2302" y="416"/>
                  </a:lnTo>
                  <a:lnTo>
                    <a:pt x="2305" y="386"/>
                  </a:lnTo>
                  <a:lnTo>
                    <a:pt x="2330" y="316"/>
                  </a:lnTo>
                  <a:lnTo>
                    <a:pt x="2360" y="249"/>
                  </a:lnTo>
                  <a:lnTo>
                    <a:pt x="2394" y="183"/>
                  </a:lnTo>
                  <a:lnTo>
                    <a:pt x="2432" y="120"/>
                  </a:lnTo>
                  <a:lnTo>
                    <a:pt x="2474" y="59"/>
                  </a:lnTo>
                  <a:lnTo>
                    <a:pt x="2518" y="0"/>
                  </a:lnTo>
                  <a:close/>
                  <a:moveTo>
                    <a:pt x="150" y="153"/>
                  </a:moveTo>
                  <a:lnTo>
                    <a:pt x="152" y="152"/>
                  </a:lnTo>
                  <a:lnTo>
                    <a:pt x="177" y="206"/>
                  </a:lnTo>
                  <a:lnTo>
                    <a:pt x="207" y="259"/>
                  </a:lnTo>
                  <a:lnTo>
                    <a:pt x="208" y="321"/>
                  </a:lnTo>
                  <a:lnTo>
                    <a:pt x="209" y="382"/>
                  </a:lnTo>
                  <a:lnTo>
                    <a:pt x="213" y="444"/>
                  </a:lnTo>
                  <a:lnTo>
                    <a:pt x="215" y="484"/>
                  </a:lnTo>
                  <a:lnTo>
                    <a:pt x="216" y="524"/>
                  </a:lnTo>
                  <a:lnTo>
                    <a:pt x="218" y="564"/>
                  </a:lnTo>
                  <a:lnTo>
                    <a:pt x="224" y="603"/>
                  </a:lnTo>
                  <a:lnTo>
                    <a:pt x="216" y="602"/>
                  </a:lnTo>
                  <a:lnTo>
                    <a:pt x="206" y="600"/>
                  </a:lnTo>
                  <a:lnTo>
                    <a:pt x="197" y="598"/>
                  </a:lnTo>
                  <a:lnTo>
                    <a:pt x="143" y="548"/>
                  </a:lnTo>
                  <a:lnTo>
                    <a:pt x="92" y="494"/>
                  </a:lnTo>
                  <a:lnTo>
                    <a:pt x="45" y="437"/>
                  </a:lnTo>
                  <a:lnTo>
                    <a:pt x="0" y="378"/>
                  </a:lnTo>
                  <a:lnTo>
                    <a:pt x="1" y="376"/>
                  </a:lnTo>
                  <a:lnTo>
                    <a:pt x="16" y="339"/>
                  </a:lnTo>
                  <a:lnTo>
                    <a:pt x="32" y="302"/>
                  </a:lnTo>
                  <a:lnTo>
                    <a:pt x="51" y="267"/>
                  </a:lnTo>
                  <a:lnTo>
                    <a:pt x="74" y="235"/>
                  </a:lnTo>
                  <a:lnTo>
                    <a:pt x="92" y="213"/>
                  </a:lnTo>
                  <a:lnTo>
                    <a:pt x="111" y="192"/>
                  </a:lnTo>
                  <a:lnTo>
                    <a:pt x="131" y="172"/>
                  </a:lnTo>
                  <a:lnTo>
                    <a:pt x="150" y="153"/>
                  </a:lnTo>
                  <a:close/>
                </a:path>
              </a:pathLst>
            </a:custGeom>
            <a:solidFill>
              <a:srgbClr val="FF005C"/>
            </a:solidFill>
            <a:ln w="0">
              <a:solidFill>
                <a:srgbClr val="FF005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1299411" y="4135271"/>
              <a:ext cx="244782" cy="38339"/>
            </a:xfrm>
            <a:custGeom>
              <a:avLst/>
              <a:gdLst>
                <a:gd name="T0" fmla="*/ 147 w 249"/>
                <a:gd name="T1" fmla="*/ 24 h 39"/>
                <a:gd name="T2" fmla="*/ 173 w 249"/>
                <a:gd name="T3" fmla="*/ 16 h 39"/>
                <a:gd name="T4" fmla="*/ 197 w 249"/>
                <a:gd name="T5" fmla="*/ 9 h 39"/>
                <a:gd name="T6" fmla="*/ 222 w 249"/>
                <a:gd name="T7" fmla="*/ 2 h 39"/>
                <a:gd name="T8" fmla="*/ 249 w 249"/>
                <a:gd name="T9" fmla="*/ 0 h 39"/>
                <a:gd name="T10" fmla="*/ 215 w 249"/>
                <a:gd name="T11" fmla="*/ 14 h 39"/>
                <a:gd name="T12" fmla="*/ 180 w 249"/>
                <a:gd name="T13" fmla="*/ 26 h 39"/>
                <a:gd name="T14" fmla="*/ 144 w 249"/>
                <a:gd name="T15" fmla="*/ 33 h 39"/>
                <a:gd name="T16" fmla="*/ 108 w 249"/>
                <a:gd name="T17" fmla="*/ 39 h 39"/>
                <a:gd name="T18" fmla="*/ 72 w 249"/>
                <a:gd name="T19" fmla="*/ 39 h 39"/>
                <a:gd name="T20" fmla="*/ 35 w 249"/>
                <a:gd name="T21" fmla="*/ 36 h 39"/>
                <a:gd name="T22" fmla="*/ 0 w 249"/>
                <a:gd name="T23" fmla="*/ 26 h 39"/>
                <a:gd name="T24" fmla="*/ 49 w 249"/>
                <a:gd name="T25" fmla="*/ 25 h 39"/>
                <a:gd name="T26" fmla="*/ 98 w 249"/>
                <a:gd name="T27" fmla="*/ 26 h 39"/>
                <a:gd name="T28" fmla="*/ 147 w 249"/>
                <a:gd name="T2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9" h="39">
                  <a:moveTo>
                    <a:pt x="147" y="24"/>
                  </a:moveTo>
                  <a:lnTo>
                    <a:pt x="173" y="16"/>
                  </a:lnTo>
                  <a:lnTo>
                    <a:pt x="197" y="9"/>
                  </a:lnTo>
                  <a:lnTo>
                    <a:pt x="222" y="2"/>
                  </a:lnTo>
                  <a:lnTo>
                    <a:pt x="249" y="0"/>
                  </a:lnTo>
                  <a:lnTo>
                    <a:pt x="215" y="14"/>
                  </a:lnTo>
                  <a:lnTo>
                    <a:pt x="180" y="26"/>
                  </a:lnTo>
                  <a:lnTo>
                    <a:pt x="144" y="33"/>
                  </a:lnTo>
                  <a:lnTo>
                    <a:pt x="108" y="39"/>
                  </a:lnTo>
                  <a:lnTo>
                    <a:pt x="72" y="39"/>
                  </a:lnTo>
                  <a:lnTo>
                    <a:pt x="35" y="36"/>
                  </a:lnTo>
                  <a:lnTo>
                    <a:pt x="0" y="26"/>
                  </a:lnTo>
                  <a:lnTo>
                    <a:pt x="49" y="25"/>
                  </a:lnTo>
                  <a:lnTo>
                    <a:pt x="98" y="26"/>
                  </a:lnTo>
                  <a:lnTo>
                    <a:pt x="147" y="24"/>
                  </a:lnTo>
                  <a:close/>
                </a:path>
              </a:pathLst>
            </a:custGeom>
            <a:solidFill>
              <a:srgbClr val="219B42"/>
            </a:solidFill>
            <a:ln w="0">
              <a:solidFill>
                <a:srgbClr val="219B4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783305" y="4171644"/>
              <a:ext cx="236918" cy="28509"/>
            </a:xfrm>
            <a:custGeom>
              <a:avLst/>
              <a:gdLst>
                <a:gd name="T0" fmla="*/ 0 w 241"/>
                <a:gd name="T1" fmla="*/ 4 h 29"/>
                <a:gd name="T2" fmla="*/ 10 w 241"/>
                <a:gd name="T3" fmla="*/ 2 h 29"/>
                <a:gd name="T4" fmla="*/ 18 w 241"/>
                <a:gd name="T5" fmla="*/ 0 h 29"/>
                <a:gd name="T6" fmla="*/ 65 w 241"/>
                <a:gd name="T7" fmla="*/ 10 h 29"/>
                <a:gd name="T8" fmla="*/ 112 w 241"/>
                <a:gd name="T9" fmla="*/ 17 h 29"/>
                <a:gd name="T10" fmla="*/ 160 w 241"/>
                <a:gd name="T11" fmla="*/ 19 h 29"/>
                <a:gd name="T12" fmla="*/ 207 w 241"/>
                <a:gd name="T13" fmla="*/ 15 h 29"/>
                <a:gd name="T14" fmla="*/ 241 w 241"/>
                <a:gd name="T15" fmla="*/ 21 h 29"/>
                <a:gd name="T16" fmla="*/ 201 w 241"/>
                <a:gd name="T17" fmla="*/ 26 h 29"/>
                <a:gd name="T18" fmla="*/ 160 w 241"/>
                <a:gd name="T19" fmla="*/ 29 h 29"/>
                <a:gd name="T20" fmla="*/ 119 w 241"/>
                <a:gd name="T21" fmla="*/ 29 h 29"/>
                <a:gd name="T22" fmla="*/ 79 w 241"/>
                <a:gd name="T23" fmla="*/ 25 h 29"/>
                <a:gd name="T24" fmla="*/ 38 w 241"/>
                <a:gd name="T25" fmla="*/ 18 h 29"/>
                <a:gd name="T26" fmla="*/ 0 w 241"/>
                <a:gd name="T2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1" h="29">
                  <a:moveTo>
                    <a:pt x="0" y="4"/>
                  </a:moveTo>
                  <a:lnTo>
                    <a:pt x="10" y="2"/>
                  </a:lnTo>
                  <a:lnTo>
                    <a:pt x="18" y="0"/>
                  </a:lnTo>
                  <a:lnTo>
                    <a:pt x="65" y="10"/>
                  </a:lnTo>
                  <a:lnTo>
                    <a:pt x="112" y="17"/>
                  </a:lnTo>
                  <a:lnTo>
                    <a:pt x="160" y="19"/>
                  </a:lnTo>
                  <a:lnTo>
                    <a:pt x="207" y="15"/>
                  </a:lnTo>
                  <a:lnTo>
                    <a:pt x="241" y="21"/>
                  </a:lnTo>
                  <a:lnTo>
                    <a:pt x="201" y="26"/>
                  </a:lnTo>
                  <a:lnTo>
                    <a:pt x="160" y="29"/>
                  </a:lnTo>
                  <a:lnTo>
                    <a:pt x="119" y="29"/>
                  </a:lnTo>
                  <a:lnTo>
                    <a:pt x="79" y="25"/>
                  </a:lnTo>
                  <a:lnTo>
                    <a:pt x="38" y="1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19E3A"/>
            </a:solidFill>
            <a:ln w="0">
              <a:solidFill>
                <a:srgbClr val="219E3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2"/>
            <p:cNvSpPr>
              <a:spLocks/>
            </p:cNvSpPr>
            <p:nvPr/>
          </p:nvSpPr>
          <p:spPr bwMode="auto">
            <a:xfrm>
              <a:off x="1128359" y="4332866"/>
              <a:ext cx="569192" cy="190714"/>
            </a:xfrm>
            <a:custGeom>
              <a:avLst/>
              <a:gdLst>
                <a:gd name="T0" fmla="*/ 0 w 579"/>
                <a:gd name="T1" fmla="*/ 94 h 194"/>
                <a:gd name="T2" fmla="*/ 49 w 579"/>
                <a:gd name="T3" fmla="*/ 67 h 194"/>
                <a:gd name="T4" fmla="*/ 99 w 579"/>
                <a:gd name="T5" fmla="*/ 45 h 194"/>
                <a:gd name="T6" fmla="*/ 152 w 579"/>
                <a:gd name="T7" fmla="*/ 27 h 194"/>
                <a:gd name="T8" fmla="*/ 205 w 579"/>
                <a:gd name="T9" fmla="*/ 13 h 194"/>
                <a:gd name="T10" fmla="*/ 259 w 579"/>
                <a:gd name="T11" fmla="*/ 4 h 194"/>
                <a:gd name="T12" fmla="*/ 315 w 579"/>
                <a:gd name="T13" fmla="*/ 0 h 194"/>
                <a:gd name="T14" fmla="*/ 369 w 579"/>
                <a:gd name="T15" fmla="*/ 1 h 194"/>
                <a:gd name="T16" fmla="*/ 414 w 579"/>
                <a:gd name="T17" fmla="*/ 6 h 194"/>
                <a:gd name="T18" fmla="*/ 457 w 579"/>
                <a:gd name="T19" fmla="*/ 16 h 194"/>
                <a:gd name="T20" fmla="*/ 500 w 579"/>
                <a:gd name="T21" fmla="*/ 31 h 194"/>
                <a:gd name="T22" fmla="*/ 540 w 579"/>
                <a:gd name="T23" fmla="*/ 49 h 194"/>
                <a:gd name="T24" fmla="*/ 579 w 579"/>
                <a:gd name="T25" fmla="*/ 71 h 194"/>
                <a:gd name="T26" fmla="*/ 555 w 579"/>
                <a:gd name="T27" fmla="*/ 92 h 194"/>
                <a:gd name="T28" fmla="*/ 529 w 579"/>
                <a:gd name="T29" fmla="*/ 109 h 194"/>
                <a:gd name="T30" fmla="*/ 503 w 579"/>
                <a:gd name="T31" fmla="*/ 125 h 194"/>
                <a:gd name="T32" fmla="*/ 474 w 579"/>
                <a:gd name="T33" fmla="*/ 139 h 194"/>
                <a:gd name="T34" fmla="*/ 446 w 579"/>
                <a:gd name="T35" fmla="*/ 150 h 194"/>
                <a:gd name="T36" fmla="*/ 404 w 579"/>
                <a:gd name="T37" fmla="*/ 166 h 194"/>
                <a:gd name="T38" fmla="*/ 360 w 579"/>
                <a:gd name="T39" fmla="*/ 178 h 194"/>
                <a:gd name="T40" fmla="*/ 315 w 579"/>
                <a:gd name="T41" fmla="*/ 188 h 194"/>
                <a:gd name="T42" fmla="*/ 270 w 579"/>
                <a:gd name="T43" fmla="*/ 193 h 194"/>
                <a:gd name="T44" fmla="*/ 225 w 579"/>
                <a:gd name="T45" fmla="*/ 194 h 194"/>
                <a:gd name="T46" fmla="*/ 180 w 579"/>
                <a:gd name="T47" fmla="*/ 191 h 194"/>
                <a:gd name="T48" fmla="*/ 136 w 579"/>
                <a:gd name="T49" fmla="*/ 182 h 194"/>
                <a:gd name="T50" fmla="*/ 93 w 579"/>
                <a:gd name="T51" fmla="*/ 169 h 194"/>
                <a:gd name="T52" fmla="*/ 75 w 579"/>
                <a:gd name="T53" fmla="*/ 160 h 194"/>
                <a:gd name="T54" fmla="*/ 57 w 579"/>
                <a:gd name="T55" fmla="*/ 150 h 194"/>
                <a:gd name="T56" fmla="*/ 40 w 579"/>
                <a:gd name="T57" fmla="*/ 140 h 194"/>
                <a:gd name="T58" fmla="*/ 24 w 579"/>
                <a:gd name="T59" fmla="*/ 126 h 194"/>
                <a:gd name="T60" fmla="*/ 11 w 579"/>
                <a:gd name="T61" fmla="*/ 111 h 194"/>
                <a:gd name="T62" fmla="*/ 0 w 579"/>
                <a:gd name="T63" fmla="*/ 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9" h="194">
                  <a:moveTo>
                    <a:pt x="0" y="94"/>
                  </a:moveTo>
                  <a:lnTo>
                    <a:pt x="49" y="67"/>
                  </a:lnTo>
                  <a:lnTo>
                    <a:pt x="99" y="45"/>
                  </a:lnTo>
                  <a:lnTo>
                    <a:pt x="152" y="27"/>
                  </a:lnTo>
                  <a:lnTo>
                    <a:pt x="205" y="13"/>
                  </a:lnTo>
                  <a:lnTo>
                    <a:pt x="259" y="4"/>
                  </a:lnTo>
                  <a:lnTo>
                    <a:pt x="315" y="0"/>
                  </a:lnTo>
                  <a:lnTo>
                    <a:pt x="369" y="1"/>
                  </a:lnTo>
                  <a:lnTo>
                    <a:pt x="414" y="6"/>
                  </a:lnTo>
                  <a:lnTo>
                    <a:pt x="457" y="16"/>
                  </a:lnTo>
                  <a:lnTo>
                    <a:pt x="500" y="31"/>
                  </a:lnTo>
                  <a:lnTo>
                    <a:pt x="540" y="49"/>
                  </a:lnTo>
                  <a:lnTo>
                    <a:pt x="579" y="71"/>
                  </a:lnTo>
                  <a:lnTo>
                    <a:pt x="555" y="92"/>
                  </a:lnTo>
                  <a:lnTo>
                    <a:pt x="529" y="109"/>
                  </a:lnTo>
                  <a:lnTo>
                    <a:pt x="503" y="125"/>
                  </a:lnTo>
                  <a:lnTo>
                    <a:pt x="474" y="139"/>
                  </a:lnTo>
                  <a:lnTo>
                    <a:pt x="446" y="150"/>
                  </a:lnTo>
                  <a:lnTo>
                    <a:pt x="404" y="166"/>
                  </a:lnTo>
                  <a:lnTo>
                    <a:pt x="360" y="178"/>
                  </a:lnTo>
                  <a:lnTo>
                    <a:pt x="315" y="188"/>
                  </a:lnTo>
                  <a:lnTo>
                    <a:pt x="270" y="193"/>
                  </a:lnTo>
                  <a:lnTo>
                    <a:pt x="225" y="194"/>
                  </a:lnTo>
                  <a:lnTo>
                    <a:pt x="180" y="191"/>
                  </a:lnTo>
                  <a:lnTo>
                    <a:pt x="136" y="182"/>
                  </a:lnTo>
                  <a:lnTo>
                    <a:pt x="93" y="169"/>
                  </a:lnTo>
                  <a:lnTo>
                    <a:pt x="75" y="160"/>
                  </a:lnTo>
                  <a:lnTo>
                    <a:pt x="57" y="150"/>
                  </a:lnTo>
                  <a:lnTo>
                    <a:pt x="40" y="140"/>
                  </a:lnTo>
                  <a:lnTo>
                    <a:pt x="24" y="126"/>
                  </a:lnTo>
                  <a:lnTo>
                    <a:pt x="11" y="111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E16F77"/>
            </a:solidFill>
            <a:ln w="0">
              <a:solidFill>
                <a:srgbClr val="E16F7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3"/>
            <p:cNvSpPr>
              <a:spLocks/>
            </p:cNvSpPr>
            <p:nvPr/>
          </p:nvSpPr>
          <p:spPr bwMode="auto">
            <a:xfrm>
              <a:off x="1514701" y="4350561"/>
              <a:ext cx="1010586" cy="197595"/>
            </a:xfrm>
            <a:custGeom>
              <a:avLst/>
              <a:gdLst>
                <a:gd name="T0" fmla="*/ 970 w 1028"/>
                <a:gd name="T1" fmla="*/ 16 h 201"/>
                <a:gd name="T2" fmla="*/ 999 w 1028"/>
                <a:gd name="T3" fmla="*/ 10 h 201"/>
                <a:gd name="T4" fmla="*/ 1028 w 1028"/>
                <a:gd name="T5" fmla="*/ 0 h 201"/>
                <a:gd name="T6" fmla="*/ 1008 w 1028"/>
                <a:gd name="T7" fmla="*/ 44 h 201"/>
                <a:gd name="T8" fmla="*/ 1008 w 1028"/>
                <a:gd name="T9" fmla="*/ 36 h 201"/>
                <a:gd name="T10" fmla="*/ 1008 w 1028"/>
                <a:gd name="T11" fmla="*/ 26 h 201"/>
                <a:gd name="T12" fmla="*/ 1009 w 1028"/>
                <a:gd name="T13" fmla="*/ 18 h 201"/>
                <a:gd name="T14" fmla="*/ 889 w 1028"/>
                <a:gd name="T15" fmla="*/ 42 h 201"/>
                <a:gd name="T16" fmla="*/ 769 w 1028"/>
                <a:gd name="T17" fmla="*/ 65 h 201"/>
                <a:gd name="T18" fmla="*/ 649 w 1028"/>
                <a:gd name="T19" fmla="*/ 85 h 201"/>
                <a:gd name="T20" fmla="*/ 484 w 1028"/>
                <a:gd name="T21" fmla="*/ 109 h 201"/>
                <a:gd name="T22" fmla="*/ 318 w 1028"/>
                <a:gd name="T23" fmla="*/ 128 h 201"/>
                <a:gd name="T24" fmla="*/ 151 w 1028"/>
                <a:gd name="T25" fmla="*/ 143 h 201"/>
                <a:gd name="T26" fmla="*/ 122 w 1028"/>
                <a:gd name="T27" fmla="*/ 156 h 201"/>
                <a:gd name="T28" fmla="*/ 92 w 1028"/>
                <a:gd name="T29" fmla="*/ 169 h 201"/>
                <a:gd name="T30" fmla="*/ 62 w 1028"/>
                <a:gd name="T31" fmla="*/ 182 h 201"/>
                <a:gd name="T32" fmla="*/ 32 w 1028"/>
                <a:gd name="T33" fmla="*/ 193 h 201"/>
                <a:gd name="T34" fmla="*/ 0 w 1028"/>
                <a:gd name="T35" fmla="*/ 201 h 201"/>
                <a:gd name="T36" fmla="*/ 61 w 1028"/>
                <a:gd name="T37" fmla="*/ 179 h 201"/>
                <a:gd name="T38" fmla="*/ 119 w 1028"/>
                <a:gd name="T39" fmla="*/ 154 h 201"/>
                <a:gd name="T40" fmla="*/ 176 w 1028"/>
                <a:gd name="T41" fmla="*/ 124 h 201"/>
                <a:gd name="T42" fmla="*/ 209 w 1028"/>
                <a:gd name="T43" fmla="*/ 128 h 201"/>
                <a:gd name="T44" fmla="*/ 241 w 1028"/>
                <a:gd name="T45" fmla="*/ 127 h 201"/>
                <a:gd name="T46" fmla="*/ 273 w 1028"/>
                <a:gd name="T47" fmla="*/ 124 h 201"/>
                <a:gd name="T48" fmla="*/ 305 w 1028"/>
                <a:gd name="T49" fmla="*/ 121 h 201"/>
                <a:gd name="T50" fmla="*/ 473 w 1028"/>
                <a:gd name="T51" fmla="*/ 101 h 201"/>
                <a:gd name="T52" fmla="*/ 639 w 1028"/>
                <a:gd name="T53" fmla="*/ 78 h 201"/>
                <a:gd name="T54" fmla="*/ 806 w 1028"/>
                <a:gd name="T55" fmla="*/ 49 h 201"/>
                <a:gd name="T56" fmla="*/ 970 w 1028"/>
                <a:gd name="T57" fmla="*/ 1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8" h="201">
                  <a:moveTo>
                    <a:pt x="970" y="16"/>
                  </a:moveTo>
                  <a:lnTo>
                    <a:pt x="999" y="10"/>
                  </a:lnTo>
                  <a:lnTo>
                    <a:pt x="1028" y="0"/>
                  </a:lnTo>
                  <a:lnTo>
                    <a:pt x="1008" y="44"/>
                  </a:lnTo>
                  <a:lnTo>
                    <a:pt x="1008" y="36"/>
                  </a:lnTo>
                  <a:lnTo>
                    <a:pt x="1008" y="26"/>
                  </a:lnTo>
                  <a:lnTo>
                    <a:pt x="1009" y="18"/>
                  </a:lnTo>
                  <a:lnTo>
                    <a:pt x="889" y="42"/>
                  </a:lnTo>
                  <a:lnTo>
                    <a:pt x="769" y="65"/>
                  </a:lnTo>
                  <a:lnTo>
                    <a:pt x="649" y="85"/>
                  </a:lnTo>
                  <a:lnTo>
                    <a:pt x="484" y="109"/>
                  </a:lnTo>
                  <a:lnTo>
                    <a:pt x="318" y="128"/>
                  </a:lnTo>
                  <a:lnTo>
                    <a:pt x="151" y="143"/>
                  </a:lnTo>
                  <a:lnTo>
                    <a:pt x="122" y="156"/>
                  </a:lnTo>
                  <a:lnTo>
                    <a:pt x="92" y="169"/>
                  </a:lnTo>
                  <a:lnTo>
                    <a:pt x="62" y="182"/>
                  </a:lnTo>
                  <a:lnTo>
                    <a:pt x="32" y="193"/>
                  </a:lnTo>
                  <a:lnTo>
                    <a:pt x="0" y="201"/>
                  </a:lnTo>
                  <a:lnTo>
                    <a:pt x="61" y="179"/>
                  </a:lnTo>
                  <a:lnTo>
                    <a:pt x="119" y="154"/>
                  </a:lnTo>
                  <a:lnTo>
                    <a:pt x="176" y="124"/>
                  </a:lnTo>
                  <a:lnTo>
                    <a:pt x="209" y="128"/>
                  </a:lnTo>
                  <a:lnTo>
                    <a:pt x="241" y="127"/>
                  </a:lnTo>
                  <a:lnTo>
                    <a:pt x="273" y="124"/>
                  </a:lnTo>
                  <a:lnTo>
                    <a:pt x="305" y="121"/>
                  </a:lnTo>
                  <a:lnTo>
                    <a:pt x="473" y="101"/>
                  </a:lnTo>
                  <a:lnTo>
                    <a:pt x="639" y="78"/>
                  </a:lnTo>
                  <a:lnTo>
                    <a:pt x="806" y="49"/>
                  </a:lnTo>
                  <a:lnTo>
                    <a:pt x="970" y="16"/>
                  </a:lnTo>
                  <a:close/>
                </a:path>
              </a:pathLst>
            </a:custGeom>
            <a:solidFill>
              <a:srgbClr val="6BCF00"/>
            </a:solidFill>
            <a:ln w="0">
              <a:solidFill>
                <a:srgbClr val="6BC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4"/>
            <p:cNvSpPr>
              <a:spLocks/>
            </p:cNvSpPr>
            <p:nvPr/>
          </p:nvSpPr>
          <p:spPr bwMode="auto">
            <a:xfrm>
              <a:off x="571947" y="4456731"/>
              <a:ext cx="562310" cy="48170"/>
            </a:xfrm>
            <a:custGeom>
              <a:avLst/>
              <a:gdLst>
                <a:gd name="T0" fmla="*/ 0 w 572"/>
                <a:gd name="T1" fmla="*/ 0 h 49"/>
                <a:gd name="T2" fmla="*/ 42 w 572"/>
                <a:gd name="T3" fmla="*/ 4 h 49"/>
                <a:gd name="T4" fmla="*/ 84 w 572"/>
                <a:gd name="T5" fmla="*/ 12 h 49"/>
                <a:gd name="T6" fmla="*/ 120 w 572"/>
                <a:gd name="T7" fmla="*/ 17 h 49"/>
                <a:gd name="T8" fmla="*/ 157 w 572"/>
                <a:gd name="T9" fmla="*/ 19 h 49"/>
                <a:gd name="T10" fmla="*/ 195 w 572"/>
                <a:gd name="T11" fmla="*/ 20 h 49"/>
                <a:gd name="T12" fmla="*/ 232 w 572"/>
                <a:gd name="T13" fmla="*/ 23 h 49"/>
                <a:gd name="T14" fmla="*/ 297 w 572"/>
                <a:gd name="T15" fmla="*/ 31 h 49"/>
                <a:gd name="T16" fmla="*/ 363 w 572"/>
                <a:gd name="T17" fmla="*/ 34 h 49"/>
                <a:gd name="T18" fmla="*/ 429 w 572"/>
                <a:gd name="T19" fmla="*/ 35 h 49"/>
                <a:gd name="T20" fmla="*/ 496 w 572"/>
                <a:gd name="T21" fmla="*/ 36 h 49"/>
                <a:gd name="T22" fmla="*/ 522 w 572"/>
                <a:gd name="T23" fmla="*/ 35 h 49"/>
                <a:gd name="T24" fmla="*/ 549 w 572"/>
                <a:gd name="T25" fmla="*/ 28 h 49"/>
                <a:gd name="T26" fmla="*/ 572 w 572"/>
                <a:gd name="T27" fmla="*/ 49 h 49"/>
                <a:gd name="T28" fmla="*/ 510 w 572"/>
                <a:gd name="T29" fmla="*/ 49 h 49"/>
                <a:gd name="T30" fmla="*/ 447 w 572"/>
                <a:gd name="T31" fmla="*/ 48 h 49"/>
                <a:gd name="T32" fmla="*/ 384 w 572"/>
                <a:gd name="T33" fmla="*/ 44 h 49"/>
                <a:gd name="T34" fmla="*/ 264 w 572"/>
                <a:gd name="T35" fmla="*/ 38 h 49"/>
                <a:gd name="T36" fmla="*/ 145 w 572"/>
                <a:gd name="T37" fmla="*/ 28 h 49"/>
                <a:gd name="T38" fmla="*/ 96 w 572"/>
                <a:gd name="T39" fmla="*/ 23 h 49"/>
                <a:gd name="T40" fmla="*/ 50 w 572"/>
                <a:gd name="T41" fmla="*/ 19 h 49"/>
                <a:gd name="T42" fmla="*/ 1 w 572"/>
                <a:gd name="T43" fmla="*/ 18 h 49"/>
                <a:gd name="T44" fmla="*/ 0 w 572"/>
                <a:gd name="T4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2" h="49">
                  <a:moveTo>
                    <a:pt x="0" y="0"/>
                  </a:moveTo>
                  <a:lnTo>
                    <a:pt x="42" y="4"/>
                  </a:lnTo>
                  <a:lnTo>
                    <a:pt x="84" y="12"/>
                  </a:lnTo>
                  <a:lnTo>
                    <a:pt x="120" y="17"/>
                  </a:lnTo>
                  <a:lnTo>
                    <a:pt x="157" y="19"/>
                  </a:lnTo>
                  <a:lnTo>
                    <a:pt x="195" y="20"/>
                  </a:lnTo>
                  <a:lnTo>
                    <a:pt x="232" y="23"/>
                  </a:lnTo>
                  <a:lnTo>
                    <a:pt x="297" y="31"/>
                  </a:lnTo>
                  <a:lnTo>
                    <a:pt x="363" y="34"/>
                  </a:lnTo>
                  <a:lnTo>
                    <a:pt x="429" y="35"/>
                  </a:lnTo>
                  <a:lnTo>
                    <a:pt x="496" y="36"/>
                  </a:lnTo>
                  <a:lnTo>
                    <a:pt x="522" y="35"/>
                  </a:lnTo>
                  <a:lnTo>
                    <a:pt x="549" y="28"/>
                  </a:lnTo>
                  <a:lnTo>
                    <a:pt x="572" y="49"/>
                  </a:lnTo>
                  <a:lnTo>
                    <a:pt x="510" y="49"/>
                  </a:lnTo>
                  <a:lnTo>
                    <a:pt x="447" y="48"/>
                  </a:lnTo>
                  <a:lnTo>
                    <a:pt x="384" y="44"/>
                  </a:lnTo>
                  <a:lnTo>
                    <a:pt x="264" y="38"/>
                  </a:lnTo>
                  <a:lnTo>
                    <a:pt x="145" y="28"/>
                  </a:lnTo>
                  <a:lnTo>
                    <a:pt x="96" y="23"/>
                  </a:lnTo>
                  <a:lnTo>
                    <a:pt x="50" y="19"/>
                  </a:lnTo>
                  <a:lnTo>
                    <a:pt x="1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C402"/>
            </a:solidFill>
            <a:ln w="0">
              <a:solidFill>
                <a:srgbClr val="4CC40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/>
            </p:cNvSpPr>
            <p:nvPr/>
          </p:nvSpPr>
          <p:spPr bwMode="auto">
            <a:xfrm>
              <a:off x="572930" y="4474427"/>
              <a:ext cx="170069" cy="500378"/>
            </a:xfrm>
            <a:custGeom>
              <a:avLst/>
              <a:gdLst>
                <a:gd name="T0" fmla="*/ 0 w 173"/>
                <a:gd name="T1" fmla="*/ 0 h 509"/>
                <a:gd name="T2" fmla="*/ 49 w 173"/>
                <a:gd name="T3" fmla="*/ 1 h 509"/>
                <a:gd name="T4" fmla="*/ 95 w 173"/>
                <a:gd name="T5" fmla="*/ 5 h 509"/>
                <a:gd name="T6" fmla="*/ 144 w 173"/>
                <a:gd name="T7" fmla="*/ 10 h 509"/>
                <a:gd name="T8" fmla="*/ 76 w 173"/>
                <a:gd name="T9" fmla="*/ 6 h 509"/>
                <a:gd name="T10" fmla="*/ 8 w 173"/>
                <a:gd name="T11" fmla="*/ 6 h 509"/>
                <a:gd name="T12" fmla="*/ 9 w 173"/>
                <a:gd name="T13" fmla="*/ 59 h 509"/>
                <a:gd name="T14" fmla="*/ 13 w 173"/>
                <a:gd name="T15" fmla="*/ 111 h 509"/>
                <a:gd name="T16" fmla="*/ 16 w 173"/>
                <a:gd name="T17" fmla="*/ 146 h 509"/>
                <a:gd name="T18" fmla="*/ 16 w 173"/>
                <a:gd name="T19" fmla="*/ 183 h 509"/>
                <a:gd name="T20" fmla="*/ 16 w 173"/>
                <a:gd name="T21" fmla="*/ 218 h 509"/>
                <a:gd name="T22" fmla="*/ 18 w 173"/>
                <a:gd name="T23" fmla="*/ 254 h 509"/>
                <a:gd name="T24" fmla="*/ 20 w 173"/>
                <a:gd name="T25" fmla="*/ 289 h 509"/>
                <a:gd name="T26" fmla="*/ 27 w 173"/>
                <a:gd name="T27" fmla="*/ 326 h 509"/>
                <a:gd name="T28" fmla="*/ 31 w 173"/>
                <a:gd name="T29" fmla="*/ 351 h 509"/>
                <a:gd name="T30" fmla="*/ 33 w 173"/>
                <a:gd name="T31" fmla="*/ 377 h 509"/>
                <a:gd name="T32" fmla="*/ 34 w 173"/>
                <a:gd name="T33" fmla="*/ 403 h 509"/>
                <a:gd name="T34" fmla="*/ 34 w 173"/>
                <a:gd name="T35" fmla="*/ 429 h 509"/>
                <a:gd name="T36" fmla="*/ 35 w 173"/>
                <a:gd name="T37" fmla="*/ 440 h 509"/>
                <a:gd name="T38" fmla="*/ 38 w 173"/>
                <a:gd name="T39" fmla="*/ 451 h 509"/>
                <a:gd name="T40" fmla="*/ 43 w 173"/>
                <a:gd name="T41" fmla="*/ 461 h 509"/>
                <a:gd name="T42" fmla="*/ 51 w 173"/>
                <a:gd name="T43" fmla="*/ 470 h 509"/>
                <a:gd name="T44" fmla="*/ 59 w 173"/>
                <a:gd name="T45" fmla="*/ 476 h 509"/>
                <a:gd name="T46" fmla="*/ 71 w 173"/>
                <a:gd name="T47" fmla="*/ 478 h 509"/>
                <a:gd name="T48" fmla="*/ 122 w 173"/>
                <a:gd name="T49" fmla="*/ 483 h 509"/>
                <a:gd name="T50" fmla="*/ 173 w 173"/>
                <a:gd name="T51" fmla="*/ 489 h 509"/>
                <a:gd name="T52" fmla="*/ 137 w 173"/>
                <a:gd name="T53" fmla="*/ 496 h 509"/>
                <a:gd name="T54" fmla="*/ 105 w 173"/>
                <a:gd name="T55" fmla="*/ 494 h 509"/>
                <a:gd name="T56" fmla="*/ 72 w 173"/>
                <a:gd name="T57" fmla="*/ 489 h 509"/>
                <a:gd name="T58" fmla="*/ 40 w 173"/>
                <a:gd name="T59" fmla="*/ 487 h 509"/>
                <a:gd name="T60" fmla="*/ 40 w 173"/>
                <a:gd name="T61" fmla="*/ 493 h 509"/>
                <a:gd name="T62" fmla="*/ 40 w 173"/>
                <a:gd name="T63" fmla="*/ 502 h 509"/>
                <a:gd name="T64" fmla="*/ 41 w 173"/>
                <a:gd name="T65" fmla="*/ 509 h 509"/>
                <a:gd name="T66" fmla="*/ 22 w 173"/>
                <a:gd name="T67" fmla="*/ 339 h 509"/>
                <a:gd name="T68" fmla="*/ 8 w 173"/>
                <a:gd name="T69" fmla="*/ 170 h 509"/>
                <a:gd name="T70" fmla="*/ 0 w 173"/>
                <a:gd name="T71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3" h="509">
                  <a:moveTo>
                    <a:pt x="0" y="0"/>
                  </a:moveTo>
                  <a:lnTo>
                    <a:pt x="49" y="1"/>
                  </a:lnTo>
                  <a:lnTo>
                    <a:pt x="95" y="5"/>
                  </a:lnTo>
                  <a:lnTo>
                    <a:pt x="144" y="10"/>
                  </a:lnTo>
                  <a:lnTo>
                    <a:pt x="76" y="6"/>
                  </a:lnTo>
                  <a:lnTo>
                    <a:pt x="8" y="6"/>
                  </a:lnTo>
                  <a:lnTo>
                    <a:pt x="9" y="59"/>
                  </a:lnTo>
                  <a:lnTo>
                    <a:pt x="13" y="111"/>
                  </a:lnTo>
                  <a:lnTo>
                    <a:pt x="16" y="146"/>
                  </a:lnTo>
                  <a:lnTo>
                    <a:pt x="16" y="183"/>
                  </a:lnTo>
                  <a:lnTo>
                    <a:pt x="16" y="218"/>
                  </a:lnTo>
                  <a:lnTo>
                    <a:pt x="18" y="254"/>
                  </a:lnTo>
                  <a:lnTo>
                    <a:pt x="20" y="289"/>
                  </a:lnTo>
                  <a:lnTo>
                    <a:pt x="27" y="326"/>
                  </a:lnTo>
                  <a:lnTo>
                    <a:pt x="31" y="351"/>
                  </a:lnTo>
                  <a:lnTo>
                    <a:pt x="33" y="377"/>
                  </a:lnTo>
                  <a:lnTo>
                    <a:pt x="34" y="403"/>
                  </a:lnTo>
                  <a:lnTo>
                    <a:pt x="34" y="429"/>
                  </a:lnTo>
                  <a:lnTo>
                    <a:pt x="35" y="440"/>
                  </a:lnTo>
                  <a:lnTo>
                    <a:pt x="38" y="451"/>
                  </a:lnTo>
                  <a:lnTo>
                    <a:pt x="43" y="461"/>
                  </a:lnTo>
                  <a:lnTo>
                    <a:pt x="51" y="470"/>
                  </a:lnTo>
                  <a:lnTo>
                    <a:pt x="59" y="476"/>
                  </a:lnTo>
                  <a:lnTo>
                    <a:pt x="71" y="478"/>
                  </a:lnTo>
                  <a:lnTo>
                    <a:pt x="122" y="483"/>
                  </a:lnTo>
                  <a:lnTo>
                    <a:pt x="173" y="489"/>
                  </a:lnTo>
                  <a:lnTo>
                    <a:pt x="137" y="496"/>
                  </a:lnTo>
                  <a:lnTo>
                    <a:pt x="105" y="494"/>
                  </a:lnTo>
                  <a:lnTo>
                    <a:pt x="72" y="489"/>
                  </a:lnTo>
                  <a:lnTo>
                    <a:pt x="40" y="487"/>
                  </a:lnTo>
                  <a:lnTo>
                    <a:pt x="40" y="493"/>
                  </a:lnTo>
                  <a:lnTo>
                    <a:pt x="40" y="502"/>
                  </a:lnTo>
                  <a:lnTo>
                    <a:pt x="41" y="509"/>
                  </a:lnTo>
                  <a:lnTo>
                    <a:pt x="22" y="339"/>
                  </a:lnTo>
                  <a:lnTo>
                    <a:pt x="8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7F"/>
            </a:solidFill>
            <a:ln w="0">
              <a:solidFill>
                <a:srgbClr val="FFFF7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/>
            </p:cNvSpPr>
            <p:nvPr/>
          </p:nvSpPr>
          <p:spPr bwMode="auto">
            <a:xfrm>
              <a:off x="2493829" y="4527512"/>
              <a:ext cx="362749" cy="464004"/>
            </a:xfrm>
            <a:custGeom>
              <a:avLst/>
              <a:gdLst>
                <a:gd name="T0" fmla="*/ 33 w 369"/>
                <a:gd name="T1" fmla="*/ 0 h 472"/>
                <a:gd name="T2" fmla="*/ 39 w 369"/>
                <a:gd name="T3" fmla="*/ 2 h 472"/>
                <a:gd name="T4" fmla="*/ 45 w 369"/>
                <a:gd name="T5" fmla="*/ 2 h 472"/>
                <a:gd name="T6" fmla="*/ 54 w 369"/>
                <a:gd name="T7" fmla="*/ 3 h 472"/>
                <a:gd name="T8" fmla="*/ 62 w 369"/>
                <a:gd name="T9" fmla="*/ 4 h 472"/>
                <a:gd name="T10" fmla="*/ 82 w 369"/>
                <a:gd name="T11" fmla="*/ 11 h 472"/>
                <a:gd name="T12" fmla="*/ 102 w 369"/>
                <a:gd name="T13" fmla="*/ 16 h 472"/>
                <a:gd name="T14" fmla="*/ 122 w 369"/>
                <a:gd name="T15" fmla="*/ 22 h 472"/>
                <a:gd name="T16" fmla="*/ 142 w 369"/>
                <a:gd name="T17" fmla="*/ 28 h 472"/>
                <a:gd name="T18" fmla="*/ 171 w 369"/>
                <a:gd name="T19" fmla="*/ 41 h 472"/>
                <a:gd name="T20" fmla="*/ 201 w 369"/>
                <a:gd name="T21" fmla="*/ 55 h 472"/>
                <a:gd name="T22" fmla="*/ 231 w 369"/>
                <a:gd name="T23" fmla="*/ 69 h 472"/>
                <a:gd name="T24" fmla="*/ 278 w 369"/>
                <a:gd name="T25" fmla="*/ 97 h 472"/>
                <a:gd name="T26" fmla="*/ 324 w 369"/>
                <a:gd name="T27" fmla="*/ 127 h 472"/>
                <a:gd name="T28" fmla="*/ 369 w 369"/>
                <a:gd name="T29" fmla="*/ 161 h 472"/>
                <a:gd name="T30" fmla="*/ 366 w 369"/>
                <a:gd name="T31" fmla="*/ 174 h 472"/>
                <a:gd name="T32" fmla="*/ 358 w 369"/>
                <a:gd name="T33" fmla="*/ 186 h 472"/>
                <a:gd name="T34" fmla="*/ 351 w 369"/>
                <a:gd name="T35" fmla="*/ 198 h 472"/>
                <a:gd name="T36" fmla="*/ 343 w 369"/>
                <a:gd name="T37" fmla="*/ 210 h 472"/>
                <a:gd name="T38" fmla="*/ 318 w 369"/>
                <a:gd name="T39" fmla="*/ 250 h 472"/>
                <a:gd name="T40" fmla="*/ 293 w 369"/>
                <a:gd name="T41" fmla="*/ 292 h 472"/>
                <a:gd name="T42" fmla="*/ 270 w 369"/>
                <a:gd name="T43" fmla="*/ 333 h 472"/>
                <a:gd name="T44" fmla="*/ 248 w 369"/>
                <a:gd name="T45" fmla="*/ 376 h 472"/>
                <a:gd name="T46" fmla="*/ 230 w 369"/>
                <a:gd name="T47" fmla="*/ 420 h 472"/>
                <a:gd name="T48" fmla="*/ 215 w 369"/>
                <a:gd name="T49" fmla="*/ 465 h 472"/>
                <a:gd name="T50" fmla="*/ 195 w 369"/>
                <a:gd name="T51" fmla="*/ 471 h 472"/>
                <a:gd name="T52" fmla="*/ 175 w 369"/>
                <a:gd name="T53" fmla="*/ 472 h 472"/>
                <a:gd name="T54" fmla="*/ 154 w 369"/>
                <a:gd name="T55" fmla="*/ 468 h 472"/>
                <a:gd name="T56" fmla="*/ 134 w 369"/>
                <a:gd name="T57" fmla="*/ 462 h 472"/>
                <a:gd name="T58" fmla="*/ 115 w 369"/>
                <a:gd name="T59" fmla="*/ 452 h 472"/>
                <a:gd name="T60" fmla="*/ 97 w 369"/>
                <a:gd name="T61" fmla="*/ 440 h 472"/>
                <a:gd name="T62" fmla="*/ 81 w 369"/>
                <a:gd name="T63" fmla="*/ 428 h 472"/>
                <a:gd name="T64" fmla="*/ 65 w 369"/>
                <a:gd name="T65" fmla="*/ 415 h 472"/>
                <a:gd name="T66" fmla="*/ 49 w 369"/>
                <a:gd name="T67" fmla="*/ 401 h 472"/>
                <a:gd name="T68" fmla="*/ 33 w 369"/>
                <a:gd name="T69" fmla="*/ 387 h 472"/>
                <a:gd name="T70" fmla="*/ 20 w 369"/>
                <a:gd name="T71" fmla="*/ 371 h 472"/>
                <a:gd name="T72" fmla="*/ 8 w 369"/>
                <a:gd name="T73" fmla="*/ 354 h 472"/>
                <a:gd name="T74" fmla="*/ 1 w 369"/>
                <a:gd name="T75" fmla="*/ 335 h 472"/>
                <a:gd name="T76" fmla="*/ 0 w 369"/>
                <a:gd name="T77" fmla="*/ 267 h 472"/>
                <a:gd name="T78" fmla="*/ 2 w 369"/>
                <a:gd name="T79" fmla="*/ 200 h 472"/>
                <a:gd name="T80" fmla="*/ 7 w 369"/>
                <a:gd name="T81" fmla="*/ 133 h 472"/>
                <a:gd name="T82" fmla="*/ 18 w 369"/>
                <a:gd name="T83" fmla="*/ 67 h 472"/>
                <a:gd name="T84" fmla="*/ 33 w 369"/>
                <a:gd name="T8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9" h="472">
                  <a:moveTo>
                    <a:pt x="33" y="0"/>
                  </a:moveTo>
                  <a:lnTo>
                    <a:pt x="39" y="2"/>
                  </a:lnTo>
                  <a:lnTo>
                    <a:pt x="45" y="2"/>
                  </a:lnTo>
                  <a:lnTo>
                    <a:pt x="54" y="3"/>
                  </a:lnTo>
                  <a:lnTo>
                    <a:pt x="62" y="4"/>
                  </a:lnTo>
                  <a:lnTo>
                    <a:pt x="82" y="11"/>
                  </a:lnTo>
                  <a:lnTo>
                    <a:pt x="102" y="16"/>
                  </a:lnTo>
                  <a:lnTo>
                    <a:pt x="122" y="22"/>
                  </a:lnTo>
                  <a:lnTo>
                    <a:pt x="142" y="28"/>
                  </a:lnTo>
                  <a:lnTo>
                    <a:pt x="171" y="41"/>
                  </a:lnTo>
                  <a:lnTo>
                    <a:pt x="201" y="55"/>
                  </a:lnTo>
                  <a:lnTo>
                    <a:pt x="231" y="69"/>
                  </a:lnTo>
                  <a:lnTo>
                    <a:pt x="278" y="97"/>
                  </a:lnTo>
                  <a:lnTo>
                    <a:pt x="324" y="127"/>
                  </a:lnTo>
                  <a:lnTo>
                    <a:pt x="369" y="161"/>
                  </a:lnTo>
                  <a:lnTo>
                    <a:pt x="366" y="174"/>
                  </a:lnTo>
                  <a:lnTo>
                    <a:pt x="358" y="186"/>
                  </a:lnTo>
                  <a:lnTo>
                    <a:pt x="351" y="198"/>
                  </a:lnTo>
                  <a:lnTo>
                    <a:pt x="343" y="210"/>
                  </a:lnTo>
                  <a:lnTo>
                    <a:pt x="318" y="250"/>
                  </a:lnTo>
                  <a:lnTo>
                    <a:pt x="293" y="292"/>
                  </a:lnTo>
                  <a:lnTo>
                    <a:pt x="270" y="333"/>
                  </a:lnTo>
                  <a:lnTo>
                    <a:pt x="248" y="376"/>
                  </a:lnTo>
                  <a:lnTo>
                    <a:pt x="230" y="420"/>
                  </a:lnTo>
                  <a:lnTo>
                    <a:pt x="215" y="465"/>
                  </a:lnTo>
                  <a:lnTo>
                    <a:pt x="195" y="471"/>
                  </a:lnTo>
                  <a:lnTo>
                    <a:pt x="175" y="472"/>
                  </a:lnTo>
                  <a:lnTo>
                    <a:pt x="154" y="468"/>
                  </a:lnTo>
                  <a:lnTo>
                    <a:pt x="134" y="462"/>
                  </a:lnTo>
                  <a:lnTo>
                    <a:pt x="115" y="452"/>
                  </a:lnTo>
                  <a:lnTo>
                    <a:pt x="97" y="440"/>
                  </a:lnTo>
                  <a:lnTo>
                    <a:pt x="81" y="428"/>
                  </a:lnTo>
                  <a:lnTo>
                    <a:pt x="65" y="415"/>
                  </a:lnTo>
                  <a:lnTo>
                    <a:pt x="49" y="401"/>
                  </a:lnTo>
                  <a:lnTo>
                    <a:pt x="33" y="387"/>
                  </a:lnTo>
                  <a:lnTo>
                    <a:pt x="20" y="371"/>
                  </a:lnTo>
                  <a:lnTo>
                    <a:pt x="8" y="354"/>
                  </a:lnTo>
                  <a:lnTo>
                    <a:pt x="1" y="335"/>
                  </a:lnTo>
                  <a:lnTo>
                    <a:pt x="0" y="267"/>
                  </a:lnTo>
                  <a:lnTo>
                    <a:pt x="2" y="200"/>
                  </a:lnTo>
                  <a:lnTo>
                    <a:pt x="7" y="133"/>
                  </a:lnTo>
                  <a:lnTo>
                    <a:pt x="18" y="6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1A6FF"/>
            </a:solidFill>
            <a:ln w="0">
              <a:solidFill>
                <a:srgbClr val="01A6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/>
            </p:cNvSpPr>
            <p:nvPr/>
          </p:nvSpPr>
          <p:spPr bwMode="auto">
            <a:xfrm>
              <a:off x="2125182" y="5363113"/>
              <a:ext cx="695024" cy="141561"/>
            </a:xfrm>
            <a:custGeom>
              <a:avLst/>
              <a:gdLst>
                <a:gd name="T0" fmla="*/ 679 w 707"/>
                <a:gd name="T1" fmla="*/ 0 h 144"/>
                <a:gd name="T2" fmla="*/ 693 w 707"/>
                <a:gd name="T3" fmla="*/ 56 h 144"/>
                <a:gd name="T4" fmla="*/ 707 w 707"/>
                <a:gd name="T5" fmla="*/ 110 h 144"/>
                <a:gd name="T6" fmla="*/ 699 w 707"/>
                <a:gd name="T7" fmla="*/ 95 h 144"/>
                <a:gd name="T8" fmla="*/ 694 w 707"/>
                <a:gd name="T9" fmla="*/ 79 h 144"/>
                <a:gd name="T10" fmla="*/ 691 w 707"/>
                <a:gd name="T11" fmla="*/ 63 h 144"/>
                <a:gd name="T12" fmla="*/ 685 w 707"/>
                <a:gd name="T13" fmla="*/ 47 h 144"/>
                <a:gd name="T14" fmla="*/ 679 w 707"/>
                <a:gd name="T15" fmla="*/ 31 h 144"/>
                <a:gd name="T16" fmla="*/ 670 w 707"/>
                <a:gd name="T17" fmla="*/ 18 h 144"/>
                <a:gd name="T18" fmla="*/ 619 w 707"/>
                <a:gd name="T19" fmla="*/ 28 h 144"/>
                <a:gd name="T20" fmla="*/ 569 w 707"/>
                <a:gd name="T21" fmla="*/ 41 h 144"/>
                <a:gd name="T22" fmla="*/ 519 w 707"/>
                <a:gd name="T23" fmla="*/ 53 h 144"/>
                <a:gd name="T24" fmla="*/ 469 w 707"/>
                <a:gd name="T25" fmla="*/ 64 h 144"/>
                <a:gd name="T26" fmla="*/ 285 w 707"/>
                <a:gd name="T27" fmla="*/ 101 h 144"/>
                <a:gd name="T28" fmla="*/ 100 w 707"/>
                <a:gd name="T29" fmla="*/ 133 h 144"/>
                <a:gd name="T30" fmla="*/ 67 w 707"/>
                <a:gd name="T31" fmla="*/ 140 h 144"/>
                <a:gd name="T32" fmla="*/ 34 w 707"/>
                <a:gd name="T33" fmla="*/ 144 h 144"/>
                <a:gd name="T34" fmla="*/ 0 w 707"/>
                <a:gd name="T35" fmla="*/ 143 h 144"/>
                <a:gd name="T36" fmla="*/ 31 w 707"/>
                <a:gd name="T37" fmla="*/ 136 h 144"/>
                <a:gd name="T38" fmla="*/ 62 w 707"/>
                <a:gd name="T39" fmla="*/ 129 h 144"/>
                <a:gd name="T40" fmla="*/ 233 w 707"/>
                <a:gd name="T41" fmla="*/ 101 h 144"/>
                <a:gd name="T42" fmla="*/ 402 w 707"/>
                <a:gd name="T43" fmla="*/ 67 h 144"/>
                <a:gd name="T44" fmla="*/ 571 w 707"/>
                <a:gd name="T45" fmla="*/ 29 h 144"/>
                <a:gd name="T46" fmla="*/ 607 w 707"/>
                <a:gd name="T47" fmla="*/ 21 h 144"/>
                <a:gd name="T48" fmla="*/ 644 w 707"/>
                <a:gd name="T49" fmla="*/ 12 h 144"/>
                <a:gd name="T50" fmla="*/ 679 w 707"/>
                <a:gd name="T5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7" h="144">
                  <a:moveTo>
                    <a:pt x="679" y="0"/>
                  </a:moveTo>
                  <a:lnTo>
                    <a:pt x="693" y="56"/>
                  </a:lnTo>
                  <a:lnTo>
                    <a:pt x="707" y="110"/>
                  </a:lnTo>
                  <a:lnTo>
                    <a:pt x="699" y="95"/>
                  </a:lnTo>
                  <a:lnTo>
                    <a:pt x="694" y="79"/>
                  </a:lnTo>
                  <a:lnTo>
                    <a:pt x="691" y="63"/>
                  </a:lnTo>
                  <a:lnTo>
                    <a:pt x="685" y="47"/>
                  </a:lnTo>
                  <a:lnTo>
                    <a:pt x="679" y="31"/>
                  </a:lnTo>
                  <a:lnTo>
                    <a:pt x="670" y="18"/>
                  </a:lnTo>
                  <a:lnTo>
                    <a:pt x="619" y="28"/>
                  </a:lnTo>
                  <a:lnTo>
                    <a:pt x="569" y="41"/>
                  </a:lnTo>
                  <a:lnTo>
                    <a:pt x="519" y="53"/>
                  </a:lnTo>
                  <a:lnTo>
                    <a:pt x="469" y="64"/>
                  </a:lnTo>
                  <a:lnTo>
                    <a:pt x="285" y="101"/>
                  </a:lnTo>
                  <a:lnTo>
                    <a:pt x="100" y="133"/>
                  </a:lnTo>
                  <a:lnTo>
                    <a:pt x="67" y="140"/>
                  </a:lnTo>
                  <a:lnTo>
                    <a:pt x="34" y="144"/>
                  </a:lnTo>
                  <a:lnTo>
                    <a:pt x="0" y="143"/>
                  </a:lnTo>
                  <a:lnTo>
                    <a:pt x="31" y="136"/>
                  </a:lnTo>
                  <a:lnTo>
                    <a:pt x="62" y="129"/>
                  </a:lnTo>
                  <a:lnTo>
                    <a:pt x="233" y="101"/>
                  </a:lnTo>
                  <a:lnTo>
                    <a:pt x="402" y="67"/>
                  </a:lnTo>
                  <a:lnTo>
                    <a:pt x="571" y="29"/>
                  </a:lnTo>
                  <a:lnTo>
                    <a:pt x="607" y="21"/>
                  </a:lnTo>
                  <a:lnTo>
                    <a:pt x="644" y="12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D2F275"/>
            </a:solidFill>
            <a:ln w="0">
              <a:solidFill>
                <a:srgbClr val="D2F27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/>
            </p:cNvSpPr>
            <p:nvPr/>
          </p:nvSpPr>
          <p:spPr bwMode="auto">
            <a:xfrm>
              <a:off x="704660" y="5502708"/>
              <a:ext cx="199561" cy="203493"/>
            </a:xfrm>
            <a:custGeom>
              <a:avLst/>
              <a:gdLst>
                <a:gd name="T0" fmla="*/ 0 w 203"/>
                <a:gd name="T1" fmla="*/ 0 h 207"/>
                <a:gd name="T2" fmla="*/ 51 w 203"/>
                <a:gd name="T3" fmla="*/ 2 h 207"/>
                <a:gd name="T4" fmla="*/ 101 w 203"/>
                <a:gd name="T5" fmla="*/ 7 h 207"/>
                <a:gd name="T6" fmla="*/ 151 w 203"/>
                <a:gd name="T7" fmla="*/ 14 h 207"/>
                <a:gd name="T8" fmla="*/ 203 w 203"/>
                <a:gd name="T9" fmla="*/ 18 h 207"/>
                <a:gd name="T10" fmla="*/ 158 w 203"/>
                <a:gd name="T11" fmla="*/ 21 h 207"/>
                <a:gd name="T12" fmla="*/ 113 w 203"/>
                <a:gd name="T13" fmla="*/ 20 h 207"/>
                <a:gd name="T14" fmla="*/ 68 w 203"/>
                <a:gd name="T15" fmla="*/ 16 h 207"/>
                <a:gd name="T16" fmla="*/ 24 w 203"/>
                <a:gd name="T17" fmla="*/ 7 h 207"/>
                <a:gd name="T18" fmla="*/ 18 w 203"/>
                <a:gd name="T19" fmla="*/ 11 h 207"/>
                <a:gd name="T20" fmla="*/ 15 w 203"/>
                <a:gd name="T21" fmla="*/ 17 h 207"/>
                <a:gd name="T22" fmla="*/ 15 w 203"/>
                <a:gd name="T23" fmla="*/ 23 h 207"/>
                <a:gd name="T24" fmla="*/ 16 w 203"/>
                <a:gd name="T25" fmla="*/ 31 h 207"/>
                <a:gd name="T26" fmla="*/ 18 w 203"/>
                <a:gd name="T27" fmla="*/ 38 h 207"/>
                <a:gd name="T28" fmla="*/ 19 w 203"/>
                <a:gd name="T29" fmla="*/ 45 h 207"/>
                <a:gd name="T30" fmla="*/ 30 w 203"/>
                <a:gd name="T31" fmla="*/ 85 h 207"/>
                <a:gd name="T32" fmla="*/ 39 w 203"/>
                <a:gd name="T33" fmla="*/ 126 h 207"/>
                <a:gd name="T34" fmla="*/ 50 w 203"/>
                <a:gd name="T35" fmla="*/ 168 h 207"/>
                <a:gd name="T36" fmla="*/ 64 w 203"/>
                <a:gd name="T37" fmla="*/ 207 h 207"/>
                <a:gd name="T38" fmla="*/ 49 w 203"/>
                <a:gd name="T39" fmla="*/ 207 h 207"/>
                <a:gd name="T40" fmla="*/ 24 w 203"/>
                <a:gd name="T41" fmla="*/ 103 h 207"/>
                <a:gd name="T42" fmla="*/ 0 w 203"/>
                <a:gd name="T4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" h="207">
                  <a:moveTo>
                    <a:pt x="0" y="0"/>
                  </a:moveTo>
                  <a:lnTo>
                    <a:pt x="51" y="2"/>
                  </a:lnTo>
                  <a:lnTo>
                    <a:pt x="101" y="7"/>
                  </a:lnTo>
                  <a:lnTo>
                    <a:pt x="151" y="14"/>
                  </a:lnTo>
                  <a:lnTo>
                    <a:pt x="203" y="18"/>
                  </a:lnTo>
                  <a:lnTo>
                    <a:pt x="158" y="21"/>
                  </a:lnTo>
                  <a:lnTo>
                    <a:pt x="113" y="20"/>
                  </a:lnTo>
                  <a:lnTo>
                    <a:pt x="68" y="16"/>
                  </a:lnTo>
                  <a:lnTo>
                    <a:pt x="24" y="7"/>
                  </a:lnTo>
                  <a:lnTo>
                    <a:pt x="18" y="11"/>
                  </a:lnTo>
                  <a:lnTo>
                    <a:pt x="15" y="17"/>
                  </a:lnTo>
                  <a:lnTo>
                    <a:pt x="15" y="23"/>
                  </a:lnTo>
                  <a:lnTo>
                    <a:pt x="16" y="31"/>
                  </a:lnTo>
                  <a:lnTo>
                    <a:pt x="18" y="38"/>
                  </a:lnTo>
                  <a:lnTo>
                    <a:pt x="19" y="45"/>
                  </a:lnTo>
                  <a:lnTo>
                    <a:pt x="30" y="85"/>
                  </a:lnTo>
                  <a:lnTo>
                    <a:pt x="39" y="126"/>
                  </a:lnTo>
                  <a:lnTo>
                    <a:pt x="50" y="168"/>
                  </a:lnTo>
                  <a:lnTo>
                    <a:pt x="64" y="207"/>
                  </a:lnTo>
                  <a:lnTo>
                    <a:pt x="49" y="207"/>
                  </a:lnTo>
                  <a:lnTo>
                    <a:pt x="24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DC39"/>
            </a:solidFill>
            <a:ln w="0">
              <a:solidFill>
                <a:srgbClr val="AFDC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6919"/>
          <a:stretch/>
        </p:blipFill>
        <p:spPr>
          <a:xfrm>
            <a:off x="-233613" y="1838610"/>
            <a:ext cx="4028523" cy="49247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07950" y="6285623"/>
            <a:ext cx="9359900" cy="666057"/>
          </a:xfrm>
          <a:prstGeom prst="rect">
            <a:avLst/>
          </a:prstGeom>
          <a:solidFill>
            <a:srgbClr val="0D396F"/>
          </a:solidFill>
          <a:effectLst>
            <a:softEdge rad="317500"/>
          </a:effectLst>
          <a:scene3d>
            <a:camera prst="orthographicFront"/>
            <a:lightRig rig="threePt" dir="t"/>
          </a:scene3d>
          <a:sp3d prstMaterial="softEdge">
            <a:bevelT w="127000"/>
            <a:bevelB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07950" y="5753100"/>
            <a:ext cx="9359900" cy="532524"/>
          </a:xfrm>
          <a:prstGeom prst="rect">
            <a:avLst/>
          </a:prstGeom>
          <a:solidFill>
            <a:srgbClr val="002967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25850" y="5816600"/>
            <a:ext cx="1892300" cy="461665"/>
          </a:xfrm>
          <a:prstGeom prst="rect">
            <a:avLst/>
          </a:prstGeom>
          <a:noFill/>
          <a:effectLst>
            <a:glow rad="114300">
              <a:schemeClr val="accent1"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幻灯片联播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19167" y="5753100"/>
            <a:ext cx="3527822" cy="527872"/>
            <a:chOff x="5719167" y="5753100"/>
            <a:chExt cx="3527822" cy="527872"/>
          </a:xfrm>
        </p:grpSpPr>
        <p:sp>
          <p:nvSpPr>
            <p:cNvPr id="9" name="任意多边形 8"/>
            <p:cNvSpPr/>
            <p:nvPr/>
          </p:nvSpPr>
          <p:spPr>
            <a:xfrm>
              <a:off x="5719167" y="5753100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19101" y="5757752"/>
              <a:ext cx="166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72065"/>
                  </a:solidFill>
                </a:rPr>
                <a:t>2016.5.22</a:t>
              </a:r>
              <a:endParaRPr lang="zh-CN" altLang="en-US" sz="2800" b="1" dirty="0">
                <a:solidFill>
                  <a:srgbClr val="072065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07950" y="5743238"/>
            <a:ext cx="3728839" cy="523220"/>
            <a:chOff x="-107950" y="5743238"/>
            <a:chExt cx="3728839" cy="523220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-107950" y="5753099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25398" y="5743238"/>
              <a:ext cx="269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 smtClean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万有青年烩</a:t>
              </a:r>
              <a:endParaRPr lang="zh-CN" altLang="en-US" sz="2700" b="1" dirty="0">
                <a:solidFill>
                  <a:srgbClr val="0720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167894" y="5255280"/>
            <a:ext cx="2005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二胡卵子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36013" y="5255280"/>
            <a:ext cx="168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呆逼猴子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51" y="571836"/>
            <a:ext cx="1329090" cy="60071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纯音乐 - 新闻联播片尾曲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8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3178097" y="7696200"/>
            <a:ext cx="609600" cy="609600"/>
          </a:xfrm>
          <a:prstGeom prst="rect">
            <a:avLst/>
          </a:prstGeom>
        </p:spPr>
      </p:pic>
      <p:grpSp>
        <p:nvGrpSpPr>
          <p:cNvPr id="70" name="组合 69" hidden="1"/>
          <p:cNvGrpSpPr/>
          <p:nvPr/>
        </p:nvGrpSpPr>
        <p:grpSpPr>
          <a:xfrm>
            <a:off x="2462213" y="6858000"/>
            <a:ext cx="4219575" cy="8439210"/>
            <a:chOff x="2462213" y="571500"/>
            <a:chExt cx="4219575" cy="8439210"/>
          </a:xfrm>
        </p:grpSpPr>
        <p:sp>
          <p:nvSpPr>
            <p:cNvPr id="11" name="文本框 10"/>
            <p:cNvSpPr txBox="1"/>
            <p:nvPr/>
          </p:nvSpPr>
          <p:spPr>
            <a:xfrm>
              <a:off x="3241222" y="571500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   播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3235098" y="1279071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462213" y="1476375"/>
              <a:ext cx="4219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呆逼猴子        二胡卵子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241222" y="2686050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   辑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235098" y="3377373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185886" y="3681413"/>
              <a:ext cx="2772228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/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241222" y="7595507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   作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3235098" y="8292273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352800" y="8610600"/>
              <a:ext cx="243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ky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卤代烃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2658544" y="4699236"/>
            <a:ext cx="3826912" cy="813000"/>
            <a:chOff x="2602183" y="3681413"/>
            <a:chExt cx="3826912" cy="813000"/>
          </a:xfrm>
        </p:grpSpPr>
        <p:sp>
          <p:nvSpPr>
            <p:cNvPr id="72" name="矩形 71"/>
            <p:cNvSpPr/>
            <p:nvPr/>
          </p:nvSpPr>
          <p:spPr>
            <a:xfrm>
              <a:off x="2705733" y="3681413"/>
              <a:ext cx="3723362" cy="813000"/>
            </a:xfrm>
            <a:prstGeom prst="rect">
              <a:avLst/>
            </a:prstGeom>
            <a:gradFill>
              <a:gsLst>
                <a:gs pos="0">
                  <a:srgbClr val="062872"/>
                </a:gs>
                <a:gs pos="100000">
                  <a:srgbClr val="050F3B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3817620" y="3694113"/>
              <a:ext cx="45719" cy="778669"/>
            </a:xfrm>
            <a:prstGeom prst="rect">
              <a:avLst/>
            </a:prstGeom>
            <a:gradFill flip="none" rotWithShape="1">
              <a:gsLst>
                <a:gs pos="0">
                  <a:srgbClr val="E3D84C">
                    <a:shade val="30000"/>
                    <a:satMod val="115000"/>
                  </a:srgbClr>
                </a:gs>
                <a:gs pos="50000">
                  <a:srgbClr val="E3D84C">
                    <a:shade val="67500"/>
                    <a:satMod val="115000"/>
                  </a:srgbClr>
                </a:gs>
                <a:gs pos="100000">
                  <a:srgbClr val="E3D84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897583" y="3764747"/>
              <a:ext cx="2501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万有青年烩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602183" y="3744892"/>
              <a:ext cx="131445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Alpha</a:t>
              </a:r>
            </a:p>
            <a:p>
              <a:pPr algn="ctr"/>
              <a:r>
                <a:rPr lang="en-US" altLang="zh-CN" sz="13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MOOC</a:t>
              </a:r>
              <a:r>
                <a:rPr lang="zh-CN" altLang="en-US" sz="13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社团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614613" y="7010400"/>
            <a:ext cx="4219575" cy="8439210"/>
            <a:chOff x="2462213" y="571500"/>
            <a:chExt cx="4219575" cy="8439210"/>
          </a:xfrm>
        </p:grpSpPr>
        <p:sp>
          <p:nvSpPr>
            <p:cNvPr id="77" name="文本框 76"/>
            <p:cNvSpPr txBox="1"/>
            <p:nvPr/>
          </p:nvSpPr>
          <p:spPr>
            <a:xfrm>
              <a:off x="3241222" y="571500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   播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3235098" y="1279071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2462213" y="1476375"/>
              <a:ext cx="4219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呆逼猴子        二胡卵子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241222" y="2686050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   辑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3235098" y="3377373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185886" y="3681413"/>
              <a:ext cx="2772228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/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3241222" y="7595507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   作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3235098" y="8292273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352800" y="8610600"/>
              <a:ext cx="243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ky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卤代烃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9992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2.26806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2.26806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96359" y="2967335"/>
            <a:ext cx="435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鸣谢</a:t>
            </a:r>
            <a:endParaRPr lang="zh-CN" altLang="en-US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913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0171" y="1071936"/>
            <a:ext cx="6629594" cy="3729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组合 3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5" name="组合 4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1301798" y="5649653"/>
              <a:ext cx="6115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国宝大熊猫听到明天要做</a:t>
              </a:r>
              <a:r>
                <a:rPr lang="en-US" altLang="zh-CN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吓得肤色都颠倒了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本台记者    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SKY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卤代烃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4388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0171" y="1071936"/>
            <a:ext cx="6629594" cy="3729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0171" y="1071257"/>
            <a:ext cx="6629594" cy="3729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" name="组合 2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4" name="组合 3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301798" y="5649653"/>
              <a:ext cx="6115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南理工万有青年烩讲者陈昊为大家带来</a:t>
              </a:r>
              <a:r>
                <a:rPr lang="en-US" altLang="zh-CN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制作分享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本台记者    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SKY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卤代烃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1984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2172" y="2967335"/>
            <a:ext cx="5239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如何制作幻灯片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1015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1743" y="2967335"/>
            <a:ext cx="7380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如何制作优秀的幻灯片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152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74800" y="2267858"/>
            <a:ext cx="2322285" cy="2322285"/>
            <a:chOff x="1574800" y="2267858"/>
            <a:chExt cx="2322285" cy="2322285"/>
          </a:xfrm>
        </p:grpSpPr>
        <p:sp>
          <p:nvSpPr>
            <p:cNvPr id="2" name="椭圆 1"/>
            <p:cNvSpPr/>
            <p:nvPr/>
          </p:nvSpPr>
          <p:spPr>
            <a:xfrm>
              <a:off x="1574800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61885" y="3044279"/>
              <a:ext cx="2148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演讲型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46915" y="2267858"/>
            <a:ext cx="2322285" cy="2322285"/>
            <a:chOff x="5246915" y="2267858"/>
            <a:chExt cx="2322285" cy="2322285"/>
          </a:xfrm>
        </p:grpSpPr>
        <p:sp>
          <p:nvSpPr>
            <p:cNvPr id="3" name="椭圆 2"/>
            <p:cNvSpPr/>
            <p:nvPr/>
          </p:nvSpPr>
          <p:spPr>
            <a:xfrm>
              <a:off x="5246915" y="2267858"/>
              <a:ext cx="2322285" cy="23222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34000" y="3044279"/>
              <a:ext cx="2148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报告型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780528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5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</TotalTime>
  <Words>652</Words>
  <Application>Microsoft Office PowerPoint</Application>
  <PresentationFormat>全屏显示(4:3)</PresentationFormat>
  <Paragraphs>136</Paragraphs>
  <Slides>47</Slides>
  <Notes>11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sky卤代烃</dc:creator>
  <cp:lastModifiedBy>SkyUser</cp:lastModifiedBy>
  <cp:revision>71</cp:revision>
  <dcterms:created xsi:type="dcterms:W3CDTF">2016-05-19T17:46:15Z</dcterms:created>
  <dcterms:modified xsi:type="dcterms:W3CDTF">2016-07-08T06:54:32Z</dcterms:modified>
</cp:coreProperties>
</file>